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74" r:id="rId2"/>
  </p:sldMasterIdLst>
  <p:notesMasterIdLst>
    <p:notesMasterId r:id="rId6"/>
  </p:notesMasterIdLst>
  <p:sldIdLst>
    <p:sldId id="256" r:id="rId3"/>
    <p:sldId id="272" r:id="rId4"/>
    <p:sldId id="275" r:id="rId5"/>
  </p:sldIdLst>
  <p:sldSz cx="12192000" cy="6858000"/>
  <p:notesSz cx="7099300" cy="102346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73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6575" cy="512763"/>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4021138" y="0"/>
            <a:ext cx="3076575" cy="512763"/>
          </a:xfrm>
          <a:prstGeom prst="rect">
            <a:avLst/>
          </a:prstGeom>
        </p:spPr>
        <p:txBody>
          <a:bodyPr vert="horz" lIns="91440" tIns="45720" rIns="91440" bIns="45720" rtlCol="0"/>
          <a:lstStyle>
            <a:lvl1pPr algn="r">
              <a:defRPr sz="1200"/>
            </a:lvl1pPr>
          </a:lstStyle>
          <a:p>
            <a:fld id="{9A16F5CF-80AF-400E-8D74-FF9A1FE980FE}" type="datetimeFigureOut">
              <a:rPr lang="zh-TW" altLang="en-US" smtClean="0"/>
              <a:t>2020/11/19</a:t>
            </a:fld>
            <a:endParaRPr lang="zh-TW" altLang="en-US"/>
          </a:p>
        </p:txBody>
      </p:sp>
      <p:sp>
        <p:nvSpPr>
          <p:cNvPr id="4" name="投影片圖像版面配置區 3"/>
          <p:cNvSpPr>
            <a:spLocks noGrp="1" noRot="1" noChangeAspect="1"/>
          </p:cNvSpPr>
          <p:nvPr>
            <p:ph type="sldImg" idx="2"/>
          </p:nvPr>
        </p:nvSpPr>
        <p:spPr>
          <a:xfrm>
            <a:off x="479425" y="1279525"/>
            <a:ext cx="6140450" cy="34544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709613" y="4926013"/>
            <a:ext cx="5680075" cy="4029075"/>
          </a:xfrm>
          <a:prstGeom prst="rect">
            <a:avLst/>
          </a:prstGeom>
        </p:spPr>
        <p:txBody>
          <a:bodyPr vert="horz" lIns="91440" tIns="45720" rIns="91440" bIns="45720" rtlCol="0"/>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721850"/>
            <a:ext cx="3076575" cy="512763"/>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138" y="9721850"/>
            <a:ext cx="3076575" cy="512763"/>
          </a:xfrm>
          <a:prstGeom prst="rect">
            <a:avLst/>
          </a:prstGeom>
        </p:spPr>
        <p:txBody>
          <a:bodyPr vert="horz" lIns="91440" tIns="45720" rIns="91440" bIns="45720" rtlCol="0" anchor="b"/>
          <a:lstStyle>
            <a:lvl1pPr algn="r">
              <a:defRPr sz="1200"/>
            </a:lvl1pPr>
          </a:lstStyle>
          <a:p>
            <a:fld id="{3712991D-4C90-40A4-B740-A9257E012B39}" type="slidenum">
              <a:rPr lang="zh-TW" altLang="en-US" smtClean="0"/>
              <a:t>‹#›</a:t>
            </a:fld>
            <a:endParaRPr lang="zh-TW" altLang="en-US"/>
          </a:p>
        </p:txBody>
      </p:sp>
    </p:spTree>
    <p:extLst>
      <p:ext uri="{BB962C8B-B14F-4D97-AF65-F5344CB8AC3E}">
        <p14:creationId xmlns:p14="http://schemas.microsoft.com/office/powerpoint/2010/main" val="34816075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3712991D-4C90-40A4-B740-A9257E012B39}" type="slidenum">
              <a:rPr lang="zh-TW" altLang="en-US" smtClean="0"/>
              <a:t>2</a:t>
            </a:fld>
            <a:endParaRPr lang="zh-TW" altLang="en-US"/>
          </a:p>
        </p:txBody>
      </p:sp>
    </p:spTree>
    <p:extLst>
      <p:ext uri="{BB962C8B-B14F-4D97-AF65-F5344CB8AC3E}">
        <p14:creationId xmlns:p14="http://schemas.microsoft.com/office/powerpoint/2010/main" val="3440368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4" name="PlaceHolder 2"/>
          <p:cNvSpPr>
            <a:spLocks noGrp="1"/>
          </p:cNvSpPr>
          <p:nvPr>
            <p:ph type="subTitle"/>
          </p:nvPr>
        </p:nvSpPr>
        <p:spPr>
          <a:xfrm>
            <a:off x="609480" y="1604520"/>
            <a:ext cx="10972440" cy="39772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6"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8"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9"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1" name="PlaceHolder 1"/>
          <p:cNvSpPr>
            <a:spLocks noGrp="1"/>
          </p:cNvSpPr>
          <p:nvPr>
            <p:ph type="subTitle"/>
          </p:nvPr>
        </p:nvSpPr>
        <p:spPr>
          <a:xfrm>
            <a:off x="609480" y="273600"/>
            <a:ext cx="10972440" cy="530784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13"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4"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5"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17"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8"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9"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21"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22"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23"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25"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26"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28"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29"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30"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31" name="PlaceHolder 5"/>
          <p:cNvSpPr>
            <a:spLocks noGrp="1"/>
          </p:cNvSpPr>
          <p:nvPr>
            <p:ph type="body"/>
          </p:nvPr>
        </p:nvSpPr>
        <p:spPr>
          <a:xfrm>
            <a:off x="6231960" y="368208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33"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34"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35"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36" name="PlaceHolder 5"/>
          <p:cNvSpPr>
            <a:spLocks noGrp="1"/>
          </p:cNvSpPr>
          <p:nvPr>
            <p:ph type="body"/>
          </p:nvPr>
        </p:nvSpPr>
        <p:spPr>
          <a:xfrm>
            <a:off x="609480" y="3682080"/>
            <a:ext cx="353304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37"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38" name="PlaceHolder 7"/>
          <p:cNvSpPr>
            <a:spLocks noGrp="1"/>
          </p:cNvSpPr>
          <p:nvPr>
            <p:ph type="body"/>
          </p:nvPr>
        </p:nvSpPr>
        <p:spPr>
          <a:xfrm>
            <a:off x="8029800" y="3682080"/>
            <a:ext cx="3533040" cy="189684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03"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104" name="PlaceHolder 2"/>
          <p:cNvSpPr>
            <a:spLocks noGrp="1"/>
          </p:cNvSpPr>
          <p:nvPr>
            <p:ph type="subTitle"/>
          </p:nvPr>
        </p:nvSpPr>
        <p:spPr>
          <a:xfrm>
            <a:off x="609480" y="1604520"/>
            <a:ext cx="10972440" cy="39772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106"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07"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108"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09"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10"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11" name="PlaceHolder 1"/>
          <p:cNvSpPr>
            <a:spLocks noGrp="1"/>
          </p:cNvSpPr>
          <p:nvPr>
            <p:ph type="subTitle"/>
          </p:nvPr>
        </p:nvSpPr>
        <p:spPr>
          <a:xfrm>
            <a:off x="609480" y="273600"/>
            <a:ext cx="10972440" cy="530784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113"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14"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15"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16"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117"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18"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19"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20"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121"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22"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23"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24"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125"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26"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27"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128"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29"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30"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31" name="PlaceHolder 5"/>
          <p:cNvSpPr>
            <a:spLocks noGrp="1"/>
          </p:cNvSpPr>
          <p:nvPr>
            <p:ph type="body"/>
          </p:nvPr>
        </p:nvSpPr>
        <p:spPr>
          <a:xfrm>
            <a:off x="6231960" y="3682080"/>
            <a:ext cx="5354280" cy="189684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32" name="PlaceHolder 1"/>
          <p:cNvSpPr>
            <a:spLocks noGrp="1"/>
          </p:cNvSpPr>
          <p:nvPr>
            <p:ph type="title"/>
          </p:nvPr>
        </p:nvSpPr>
        <p:spPr>
          <a:xfrm>
            <a:off x="609480" y="273600"/>
            <a:ext cx="10972440" cy="1144800"/>
          </a:xfrm>
          <a:prstGeom prst="rect">
            <a:avLst/>
          </a:prstGeom>
        </p:spPr>
        <p:txBody>
          <a:bodyPr lIns="0" tIns="0" rIns="0" bIns="0" anchor="ctr">
            <a:spAutoFit/>
          </a:bodyPr>
          <a:lstStyle/>
          <a:p>
            <a:endParaRPr lang="zh-CN" sz="1800" b="0" strike="noStrike" spc="-1">
              <a:solidFill>
                <a:srgbClr val="000000"/>
              </a:solidFill>
              <a:latin typeface="等线"/>
            </a:endParaRPr>
          </a:p>
        </p:txBody>
      </p:sp>
      <p:sp>
        <p:nvSpPr>
          <p:cNvPr id="133"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34"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35"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36" name="PlaceHolder 5"/>
          <p:cNvSpPr>
            <a:spLocks noGrp="1"/>
          </p:cNvSpPr>
          <p:nvPr>
            <p:ph type="body"/>
          </p:nvPr>
        </p:nvSpPr>
        <p:spPr>
          <a:xfrm>
            <a:off x="609480" y="3682080"/>
            <a:ext cx="353304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37"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zh-CN" sz="2800" b="0" strike="noStrike" spc="-1">
              <a:solidFill>
                <a:srgbClr val="000000"/>
              </a:solidFill>
              <a:latin typeface="等线"/>
            </a:endParaRPr>
          </a:p>
        </p:txBody>
      </p:sp>
      <p:sp>
        <p:nvSpPr>
          <p:cNvPr id="138" name="PlaceHolder 7"/>
          <p:cNvSpPr>
            <a:spLocks noGrp="1"/>
          </p:cNvSpPr>
          <p:nvPr>
            <p:ph type="body"/>
          </p:nvPr>
        </p:nvSpPr>
        <p:spPr>
          <a:xfrm>
            <a:off x="8029800" y="3682080"/>
            <a:ext cx="3533040" cy="1896840"/>
          </a:xfrm>
          <a:prstGeom prst="rect">
            <a:avLst/>
          </a:prstGeom>
        </p:spPr>
        <p:txBody>
          <a:bodyPr lIns="0" tIns="0" rIns="0" bIns="0">
            <a:normAutofit/>
          </a:bodyPr>
          <a:lstStyle/>
          <a:p>
            <a:endParaRPr lang="zh-CN" sz="2800" b="0" strike="noStrike" spc="-1">
              <a:solidFill>
                <a:srgbClr val="000000"/>
              </a:solidFill>
              <a:latin typeface="等线"/>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5DDF7"/>
        </a:solidFill>
        <a:effectLst/>
      </p:bgPr>
    </p:bg>
    <p:spTree>
      <p:nvGrpSpPr>
        <p:cNvPr id="1" name=""/>
        <p:cNvGrpSpPr/>
        <p:nvPr/>
      </p:nvGrpSpPr>
      <p:grpSpPr>
        <a:xfrm>
          <a:off x="0" y="0"/>
          <a:ext cx="0" cy="0"/>
          <a:chOff x="0" y="0"/>
          <a:chExt cx="0" cy="0"/>
        </a:xfrm>
      </p:grpSpPr>
      <p:sp>
        <p:nvSpPr>
          <p:cNvPr id="3" name="CustomShape 1"/>
          <p:cNvSpPr/>
          <p:nvPr/>
        </p:nvSpPr>
        <p:spPr>
          <a:xfrm>
            <a:off x="9557640" y="6226200"/>
            <a:ext cx="213336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r">
              <a:lnSpc>
                <a:spcPct val="100000"/>
              </a:lnSpc>
            </a:pPr>
            <a:fld id="{6577ABCE-D2C3-4B69-BB79-4D7F162757B4}" type="slidenum">
              <a:rPr lang="en-US" sz="1600" b="1" strike="noStrike" spc="-1">
                <a:solidFill>
                  <a:srgbClr val="FFFFFF"/>
                </a:solidFill>
                <a:latin typeface="微軟正黑體"/>
                <a:ea typeface="微軟正黑體"/>
              </a:rPr>
              <a:t>‹#›</a:t>
            </a:fld>
            <a:endParaRPr lang="en-US" sz="1600" b="0" strike="noStrike" spc="-1">
              <a:latin typeface="Arial"/>
            </a:endParaRPr>
          </a:p>
        </p:txBody>
      </p:sp>
      <p:sp>
        <p:nvSpPr>
          <p:cNvPr id="4" name="PlaceHolder 2"/>
          <p:cNvSpPr>
            <a:spLocks noGrp="1"/>
          </p:cNvSpPr>
          <p:nvPr>
            <p:ph type="title"/>
          </p:nvPr>
        </p:nvSpPr>
        <p:spPr>
          <a:xfrm>
            <a:off x="609480" y="273600"/>
            <a:ext cx="10972440" cy="1144800"/>
          </a:xfrm>
          <a:prstGeom prst="rect">
            <a:avLst/>
          </a:prstGeom>
        </p:spPr>
        <p:txBody>
          <a:bodyPr lIns="0" tIns="0" rIns="0" bIns="0" anchor="ctr">
            <a:noAutofit/>
          </a:bodyPr>
          <a:lstStyle/>
          <a:p>
            <a:r>
              <a:rPr lang="zh-CN" sz="1800" b="0" strike="noStrike" spc="-1">
                <a:solidFill>
                  <a:srgbClr val="000000"/>
                </a:solidFill>
                <a:latin typeface="等线"/>
              </a:rPr>
              <a:t>請按這裡編輯題名文字格式</a:t>
            </a:r>
          </a:p>
        </p:txBody>
      </p:sp>
      <p:sp>
        <p:nvSpPr>
          <p:cNvPr id="2"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zh-CN" sz="2800" b="0" strike="noStrike" spc="-1">
                <a:solidFill>
                  <a:srgbClr val="000000"/>
                </a:solidFill>
                <a:latin typeface="等线"/>
              </a:rPr>
              <a:t>請按這裡編輯大綱文字格式</a:t>
            </a:r>
          </a:p>
          <a:p>
            <a:pPr marL="864000" lvl="1" indent="-324000">
              <a:spcBef>
                <a:spcPts val="1134"/>
              </a:spcBef>
              <a:buClr>
                <a:srgbClr val="000000"/>
              </a:buClr>
              <a:buSzPct val="75000"/>
              <a:buFont typeface="Symbol" charset="2"/>
              <a:buChar char=""/>
            </a:pPr>
            <a:r>
              <a:rPr lang="zh-CN" sz="2000" b="0" strike="noStrike" spc="-1">
                <a:solidFill>
                  <a:srgbClr val="000000"/>
                </a:solidFill>
                <a:latin typeface="等线"/>
              </a:rPr>
              <a:t>第二個大綱層次</a:t>
            </a:r>
          </a:p>
          <a:p>
            <a:pPr marL="1296000" lvl="2" indent="-288000">
              <a:spcBef>
                <a:spcPts val="850"/>
              </a:spcBef>
              <a:buClr>
                <a:srgbClr val="000000"/>
              </a:buClr>
              <a:buSzPct val="45000"/>
              <a:buFont typeface="Wingdings" charset="2"/>
              <a:buChar char=""/>
            </a:pPr>
            <a:r>
              <a:rPr lang="zh-CN" sz="1800" b="0" strike="noStrike" spc="-1">
                <a:solidFill>
                  <a:srgbClr val="000000"/>
                </a:solidFill>
                <a:latin typeface="等线"/>
              </a:rPr>
              <a:t>第三個大綱層次</a:t>
            </a:r>
          </a:p>
          <a:p>
            <a:pPr marL="1728000" lvl="3" indent="-216000">
              <a:spcBef>
                <a:spcPts val="567"/>
              </a:spcBef>
              <a:buClr>
                <a:srgbClr val="000000"/>
              </a:buClr>
              <a:buSzPct val="75000"/>
              <a:buFont typeface="Symbol" charset="2"/>
              <a:buChar char=""/>
            </a:pPr>
            <a:r>
              <a:rPr lang="zh-CN" sz="1800" b="0" strike="noStrike" spc="-1">
                <a:solidFill>
                  <a:srgbClr val="000000"/>
                </a:solidFill>
                <a:latin typeface="等线"/>
              </a:rPr>
              <a:t>第四個大綱層次</a:t>
            </a:r>
          </a:p>
          <a:p>
            <a:pPr marL="2160000" lvl="4" indent="-216000">
              <a:spcBef>
                <a:spcPts val="283"/>
              </a:spcBef>
              <a:buClr>
                <a:srgbClr val="000000"/>
              </a:buClr>
              <a:buSzPct val="45000"/>
              <a:buFont typeface="Wingdings" charset="2"/>
              <a:buChar char=""/>
            </a:pPr>
            <a:r>
              <a:rPr lang="zh-CN" sz="2000" b="0" strike="noStrike" spc="-1">
                <a:solidFill>
                  <a:srgbClr val="000000"/>
                </a:solidFill>
                <a:latin typeface="等线"/>
              </a:rPr>
              <a:t>第五個大綱層次</a:t>
            </a:r>
          </a:p>
          <a:p>
            <a:pPr marL="2592000" lvl="5" indent="-216000">
              <a:spcBef>
                <a:spcPts val="283"/>
              </a:spcBef>
              <a:buClr>
                <a:srgbClr val="000000"/>
              </a:buClr>
              <a:buSzPct val="45000"/>
              <a:buFont typeface="Wingdings" charset="2"/>
              <a:buChar char=""/>
            </a:pPr>
            <a:r>
              <a:rPr lang="zh-CN" sz="2000" b="0" strike="noStrike" spc="-1">
                <a:solidFill>
                  <a:srgbClr val="000000"/>
                </a:solidFill>
                <a:latin typeface="等线"/>
              </a:rPr>
              <a:t>第六個大綱層次</a:t>
            </a:r>
          </a:p>
          <a:p>
            <a:pPr marL="3024000" lvl="6" indent="-216000">
              <a:spcBef>
                <a:spcPts val="283"/>
              </a:spcBef>
              <a:buClr>
                <a:srgbClr val="000000"/>
              </a:buClr>
              <a:buSzPct val="45000"/>
              <a:buFont typeface="Wingdings" charset="2"/>
              <a:buChar char=""/>
            </a:pPr>
            <a:r>
              <a:rPr lang="zh-CN" sz="2000" b="0" strike="noStrike" spc="-1">
                <a:solidFill>
                  <a:srgbClr val="000000"/>
                </a:solidFill>
                <a:latin typeface="等线"/>
              </a:rPr>
              <a:t>第七個大綱層次</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1" name="CustomShape 1"/>
          <p:cNvSpPr/>
          <p:nvPr/>
        </p:nvSpPr>
        <p:spPr>
          <a:xfrm>
            <a:off x="9557640" y="6226200"/>
            <a:ext cx="213336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r">
              <a:lnSpc>
                <a:spcPct val="100000"/>
              </a:lnSpc>
            </a:pPr>
            <a:fld id="{51D08C7E-4DA5-4BFB-9E5A-60E8EDEB67B7}" type="slidenum">
              <a:rPr lang="en-US" sz="1600" b="1" strike="noStrike" spc="-1">
                <a:solidFill>
                  <a:srgbClr val="FFFFFF"/>
                </a:solidFill>
                <a:latin typeface="微軟正黑體"/>
                <a:ea typeface="微軟正黑體"/>
              </a:rPr>
              <a:t>‹#›</a:t>
            </a:fld>
            <a:endParaRPr lang="en-US" sz="1600" b="0" strike="noStrike" spc="-1">
              <a:latin typeface="Arial"/>
            </a:endParaRPr>
          </a:p>
        </p:txBody>
      </p:sp>
      <p:grpSp>
        <p:nvGrpSpPr>
          <p:cNvPr id="92" name="Group 2"/>
          <p:cNvGrpSpPr/>
          <p:nvPr/>
        </p:nvGrpSpPr>
        <p:grpSpPr>
          <a:xfrm>
            <a:off x="219600" y="175680"/>
            <a:ext cx="11752200" cy="6505920"/>
            <a:chOff x="219600" y="175680"/>
            <a:chExt cx="11752200" cy="6505920"/>
          </a:xfrm>
        </p:grpSpPr>
        <p:sp>
          <p:nvSpPr>
            <p:cNvPr id="93" name="CustomShape 3"/>
            <p:cNvSpPr/>
            <p:nvPr/>
          </p:nvSpPr>
          <p:spPr>
            <a:xfrm>
              <a:off x="219600" y="175680"/>
              <a:ext cx="11752200" cy="6505920"/>
            </a:xfrm>
            <a:prstGeom prst="rect">
              <a:avLst/>
            </a:prstGeom>
            <a:solidFill>
              <a:srgbClr val="F4D525"/>
            </a:solidFill>
            <a:ln w="38160">
              <a:solidFill>
                <a:srgbClr val="F4D525"/>
              </a:solidFill>
            </a:ln>
          </p:spPr>
          <p:style>
            <a:lnRef idx="2">
              <a:schemeClr val="accent1">
                <a:shade val="50000"/>
              </a:schemeClr>
            </a:lnRef>
            <a:fillRef idx="1">
              <a:schemeClr val="accent1"/>
            </a:fillRef>
            <a:effectRef idx="0">
              <a:schemeClr val="accent1"/>
            </a:effectRef>
            <a:fontRef idx="minor"/>
          </p:style>
        </p:sp>
        <p:sp>
          <p:nvSpPr>
            <p:cNvPr id="94" name="CustomShape 4"/>
            <p:cNvSpPr/>
            <p:nvPr/>
          </p:nvSpPr>
          <p:spPr>
            <a:xfrm>
              <a:off x="356400" y="317880"/>
              <a:ext cx="11497320" cy="6224760"/>
            </a:xfrm>
            <a:prstGeom prst="rect">
              <a:avLst/>
            </a:prstGeom>
            <a:solidFill>
              <a:schemeClr val="bg1"/>
            </a:solidFill>
            <a:ln w="127080">
              <a:solidFill>
                <a:srgbClr val="9FD8EC"/>
              </a:solidFill>
            </a:ln>
          </p:spPr>
          <p:style>
            <a:lnRef idx="2">
              <a:schemeClr val="accent1">
                <a:shade val="50000"/>
              </a:schemeClr>
            </a:lnRef>
            <a:fillRef idx="1">
              <a:schemeClr val="accent1"/>
            </a:fillRef>
            <a:effectRef idx="0">
              <a:schemeClr val="accent1"/>
            </a:effectRef>
            <a:fontRef idx="minor"/>
          </p:style>
        </p:sp>
      </p:grpSp>
      <p:sp>
        <p:nvSpPr>
          <p:cNvPr id="95" name="PlaceHolder 5"/>
          <p:cNvSpPr>
            <a:spLocks noGrp="1"/>
          </p:cNvSpPr>
          <p:nvPr>
            <p:ph type="dt"/>
          </p:nvPr>
        </p:nvSpPr>
        <p:spPr>
          <a:xfrm>
            <a:off x="838080" y="6356520"/>
            <a:ext cx="2742840" cy="364680"/>
          </a:xfrm>
          <a:prstGeom prst="rect">
            <a:avLst/>
          </a:prstGeom>
        </p:spPr>
        <p:txBody>
          <a:bodyPr anchor="ctr">
            <a:noAutofit/>
          </a:bodyPr>
          <a:lstStyle/>
          <a:p>
            <a:pPr>
              <a:lnSpc>
                <a:spcPct val="100000"/>
              </a:lnSpc>
            </a:pPr>
            <a:fld id="{26B49190-64EC-46B0-80A8-10EE3B72DC48}" type="datetime">
              <a:rPr lang="en-US" sz="1200" b="0" strike="noStrike" spc="-1">
                <a:solidFill>
                  <a:srgbClr val="8B8B8B"/>
                </a:solidFill>
                <a:latin typeface="等线"/>
              </a:rPr>
              <a:t>11/19/2020</a:t>
            </a:fld>
            <a:endParaRPr lang="en-US" sz="1200" b="0" strike="noStrike" spc="-1">
              <a:latin typeface="Times New Roman"/>
            </a:endParaRPr>
          </a:p>
        </p:txBody>
      </p:sp>
      <p:sp>
        <p:nvSpPr>
          <p:cNvPr id="96" name="PlaceHolder 6"/>
          <p:cNvSpPr>
            <a:spLocks noGrp="1"/>
          </p:cNvSpPr>
          <p:nvPr>
            <p:ph type="ftr"/>
          </p:nvPr>
        </p:nvSpPr>
        <p:spPr>
          <a:xfrm>
            <a:off x="4038480" y="6356520"/>
            <a:ext cx="4114440" cy="364680"/>
          </a:xfrm>
          <a:prstGeom prst="rect">
            <a:avLst/>
          </a:prstGeom>
        </p:spPr>
        <p:txBody>
          <a:bodyPr anchor="ctr">
            <a:noAutofit/>
          </a:bodyPr>
          <a:lstStyle/>
          <a:p>
            <a:endParaRPr lang="en-US" sz="2400" b="0" strike="noStrike" spc="-1">
              <a:latin typeface="Times New Roman"/>
            </a:endParaRPr>
          </a:p>
        </p:txBody>
      </p:sp>
      <p:sp>
        <p:nvSpPr>
          <p:cNvPr id="97" name="PlaceHolder 7"/>
          <p:cNvSpPr>
            <a:spLocks noGrp="1"/>
          </p:cNvSpPr>
          <p:nvPr>
            <p:ph type="sldNum"/>
          </p:nvPr>
        </p:nvSpPr>
        <p:spPr>
          <a:xfrm>
            <a:off x="8610480" y="6356520"/>
            <a:ext cx="2742840" cy="364680"/>
          </a:xfrm>
          <a:prstGeom prst="rect">
            <a:avLst/>
          </a:prstGeom>
        </p:spPr>
        <p:txBody>
          <a:bodyPr anchor="ctr">
            <a:noAutofit/>
          </a:bodyPr>
          <a:lstStyle/>
          <a:p>
            <a:pPr algn="r">
              <a:lnSpc>
                <a:spcPct val="100000"/>
              </a:lnSpc>
            </a:pPr>
            <a:fld id="{C714FC9D-C8EC-4890-BE09-63071AD410D5}" type="slidenum">
              <a:rPr lang="en-US" sz="1200" b="0" strike="noStrike" spc="-1">
                <a:solidFill>
                  <a:srgbClr val="8B8B8B"/>
                </a:solidFill>
                <a:latin typeface="等线"/>
              </a:rPr>
              <a:t>‹#›</a:t>
            </a:fld>
            <a:endParaRPr lang="en-US" sz="1200" b="0" strike="noStrike" spc="-1">
              <a:latin typeface="Times New Roman"/>
            </a:endParaRPr>
          </a:p>
        </p:txBody>
      </p:sp>
      <p:pic>
        <p:nvPicPr>
          <p:cNvPr id="98" name="图片 10"/>
          <p:cNvPicPr/>
          <p:nvPr/>
        </p:nvPicPr>
        <p:blipFill>
          <a:blip r:embed="rId14"/>
          <a:stretch/>
        </p:blipFill>
        <p:spPr>
          <a:xfrm rot="5400000" flipH="1">
            <a:off x="3031560" y="-2209320"/>
            <a:ext cx="6129000" cy="11277360"/>
          </a:xfrm>
          <a:prstGeom prst="rect">
            <a:avLst/>
          </a:prstGeom>
          <a:ln>
            <a:noFill/>
          </a:ln>
        </p:spPr>
      </p:pic>
      <p:sp>
        <p:nvSpPr>
          <p:cNvPr id="99" name="CustomShape 8"/>
          <p:cNvSpPr/>
          <p:nvPr/>
        </p:nvSpPr>
        <p:spPr>
          <a:xfrm>
            <a:off x="2031840" y="1501200"/>
            <a:ext cx="8305560" cy="42897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p:style>
      </p:sp>
      <p:sp>
        <p:nvSpPr>
          <p:cNvPr id="100" name="CustomShape 9"/>
          <p:cNvSpPr/>
          <p:nvPr/>
        </p:nvSpPr>
        <p:spPr>
          <a:xfrm>
            <a:off x="3436560" y="561960"/>
            <a:ext cx="5318280" cy="798480"/>
          </a:xfrm>
          <a:prstGeom prst="rect">
            <a:avLst/>
          </a:prstGeom>
          <a:solidFill>
            <a:schemeClr val="bg1"/>
          </a:solidFill>
          <a:ln w="28440">
            <a:solidFill>
              <a:srgbClr val="9FD8EC"/>
            </a:solidFill>
          </a:ln>
        </p:spPr>
        <p:style>
          <a:lnRef idx="2">
            <a:schemeClr val="accent1">
              <a:shade val="50000"/>
            </a:schemeClr>
          </a:lnRef>
          <a:fillRef idx="1">
            <a:schemeClr val="accent1"/>
          </a:fillRef>
          <a:effectRef idx="0">
            <a:schemeClr val="accent1"/>
          </a:effectRef>
          <a:fontRef idx="minor"/>
        </p:style>
      </p:sp>
      <p:sp>
        <p:nvSpPr>
          <p:cNvPr id="101" name="PlaceHolder 10"/>
          <p:cNvSpPr>
            <a:spLocks noGrp="1"/>
          </p:cNvSpPr>
          <p:nvPr>
            <p:ph type="title"/>
          </p:nvPr>
        </p:nvSpPr>
        <p:spPr>
          <a:xfrm>
            <a:off x="609480" y="273600"/>
            <a:ext cx="10972440" cy="1144800"/>
          </a:xfrm>
          <a:prstGeom prst="rect">
            <a:avLst/>
          </a:prstGeom>
        </p:spPr>
        <p:txBody>
          <a:bodyPr lIns="0" tIns="0" rIns="0" bIns="0" anchor="ctr">
            <a:noAutofit/>
          </a:bodyPr>
          <a:lstStyle/>
          <a:p>
            <a:r>
              <a:rPr lang="zh-CN" sz="1800" b="0" strike="noStrike" spc="-1">
                <a:solidFill>
                  <a:srgbClr val="000000"/>
                </a:solidFill>
                <a:latin typeface="等线"/>
              </a:rPr>
              <a:t>請按這裡編輯題名文字格式</a:t>
            </a:r>
          </a:p>
        </p:txBody>
      </p:sp>
      <p:sp>
        <p:nvSpPr>
          <p:cNvPr id="102" name="PlaceHolder 11"/>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zh-CN" sz="2800" b="0" strike="noStrike" spc="-1">
                <a:solidFill>
                  <a:srgbClr val="000000"/>
                </a:solidFill>
                <a:latin typeface="等线"/>
              </a:rPr>
              <a:t>請按這裡編輯大綱文字格式</a:t>
            </a:r>
          </a:p>
          <a:p>
            <a:pPr marL="864000" lvl="1" indent="-324000">
              <a:spcBef>
                <a:spcPts val="1134"/>
              </a:spcBef>
              <a:buClr>
                <a:srgbClr val="000000"/>
              </a:buClr>
              <a:buSzPct val="75000"/>
              <a:buFont typeface="Symbol" charset="2"/>
              <a:buChar char=""/>
            </a:pPr>
            <a:r>
              <a:rPr lang="zh-CN" sz="2000" b="0" strike="noStrike" spc="-1">
                <a:solidFill>
                  <a:srgbClr val="000000"/>
                </a:solidFill>
                <a:latin typeface="等线"/>
              </a:rPr>
              <a:t>第二個大綱層次</a:t>
            </a:r>
          </a:p>
          <a:p>
            <a:pPr marL="1296000" lvl="2" indent="-288000">
              <a:spcBef>
                <a:spcPts val="850"/>
              </a:spcBef>
              <a:buClr>
                <a:srgbClr val="000000"/>
              </a:buClr>
              <a:buSzPct val="45000"/>
              <a:buFont typeface="Wingdings" charset="2"/>
              <a:buChar char=""/>
            </a:pPr>
            <a:r>
              <a:rPr lang="zh-CN" sz="1800" b="0" strike="noStrike" spc="-1">
                <a:solidFill>
                  <a:srgbClr val="000000"/>
                </a:solidFill>
                <a:latin typeface="等线"/>
              </a:rPr>
              <a:t>第三個大綱層次</a:t>
            </a:r>
          </a:p>
          <a:p>
            <a:pPr marL="1728000" lvl="3" indent="-216000">
              <a:spcBef>
                <a:spcPts val="567"/>
              </a:spcBef>
              <a:buClr>
                <a:srgbClr val="000000"/>
              </a:buClr>
              <a:buSzPct val="75000"/>
              <a:buFont typeface="Symbol" charset="2"/>
              <a:buChar char=""/>
            </a:pPr>
            <a:r>
              <a:rPr lang="zh-CN" sz="1800" b="0" strike="noStrike" spc="-1">
                <a:solidFill>
                  <a:srgbClr val="000000"/>
                </a:solidFill>
                <a:latin typeface="等线"/>
              </a:rPr>
              <a:t>第四個大綱層次</a:t>
            </a:r>
          </a:p>
          <a:p>
            <a:pPr marL="2160000" lvl="4" indent="-216000">
              <a:spcBef>
                <a:spcPts val="283"/>
              </a:spcBef>
              <a:buClr>
                <a:srgbClr val="000000"/>
              </a:buClr>
              <a:buSzPct val="45000"/>
              <a:buFont typeface="Wingdings" charset="2"/>
              <a:buChar char=""/>
            </a:pPr>
            <a:r>
              <a:rPr lang="zh-CN" sz="2000" b="0" strike="noStrike" spc="-1">
                <a:solidFill>
                  <a:srgbClr val="000000"/>
                </a:solidFill>
                <a:latin typeface="等线"/>
              </a:rPr>
              <a:t>第五個大綱層次</a:t>
            </a:r>
          </a:p>
          <a:p>
            <a:pPr marL="2592000" lvl="5" indent="-216000">
              <a:spcBef>
                <a:spcPts val="283"/>
              </a:spcBef>
              <a:buClr>
                <a:srgbClr val="000000"/>
              </a:buClr>
              <a:buSzPct val="45000"/>
              <a:buFont typeface="Wingdings" charset="2"/>
              <a:buChar char=""/>
            </a:pPr>
            <a:r>
              <a:rPr lang="zh-CN" sz="2000" b="0" strike="noStrike" spc="-1">
                <a:solidFill>
                  <a:srgbClr val="000000"/>
                </a:solidFill>
                <a:latin typeface="等线"/>
              </a:rPr>
              <a:t>第六個大綱層次</a:t>
            </a:r>
          </a:p>
          <a:p>
            <a:pPr marL="3024000" lvl="6" indent="-216000">
              <a:spcBef>
                <a:spcPts val="283"/>
              </a:spcBef>
              <a:buClr>
                <a:srgbClr val="000000"/>
              </a:buClr>
              <a:buSzPct val="45000"/>
              <a:buFont typeface="Wingdings" charset="2"/>
              <a:buChar char=""/>
            </a:pPr>
            <a:r>
              <a:rPr lang="zh-CN" sz="2000" b="0" strike="noStrike" spc="-1">
                <a:solidFill>
                  <a:srgbClr val="000000"/>
                </a:solidFill>
                <a:latin typeface="等线"/>
              </a:rPr>
              <a:t>第七個大綱層次</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Group 1"/>
          <p:cNvGrpSpPr/>
          <p:nvPr/>
        </p:nvGrpSpPr>
        <p:grpSpPr>
          <a:xfrm>
            <a:off x="140040" y="171000"/>
            <a:ext cx="11835720" cy="6531840"/>
            <a:chOff x="140040" y="171000"/>
            <a:chExt cx="11835720" cy="6531840"/>
          </a:xfrm>
        </p:grpSpPr>
        <p:sp>
          <p:nvSpPr>
            <p:cNvPr id="140" name="CustomShape 2"/>
            <p:cNvSpPr/>
            <p:nvPr/>
          </p:nvSpPr>
          <p:spPr>
            <a:xfrm>
              <a:off x="140040" y="171000"/>
              <a:ext cx="11835720" cy="6531840"/>
            </a:xfrm>
            <a:prstGeom prst="rect">
              <a:avLst/>
            </a:prstGeom>
            <a:solidFill>
              <a:srgbClr val="F4D525"/>
            </a:solidFill>
            <a:ln w="38160">
              <a:solidFill>
                <a:srgbClr val="F4D525"/>
              </a:solidFill>
            </a:ln>
          </p:spPr>
          <p:style>
            <a:lnRef idx="2">
              <a:schemeClr val="accent1">
                <a:shade val="50000"/>
              </a:schemeClr>
            </a:lnRef>
            <a:fillRef idx="1">
              <a:schemeClr val="accent1"/>
            </a:fillRef>
            <a:effectRef idx="0">
              <a:schemeClr val="accent1"/>
            </a:effectRef>
            <a:fontRef idx="minor"/>
          </p:style>
        </p:sp>
        <p:sp>
          <p:nvSpPr>
            <p:cNvPr id="141" name="CustomShape 3"/>
            <p:cNvSpPr/>
            <p:nvPr/>
          </p:nvSpPr>
          <p:spPr>
            <a:xfrm>
              <a:off x="360000" y="364320"/>
              <a:ext cx="11433240" cy="6140880"/>
            </a:xfrm>
            <a:prstGeom prst="rect">
              <a:avLst/>
            </a:prstGeom>
            <a:solidFill>
              <a:schemeClr val="bg1"/>
            </a:solidFill>
            <a:ln w="127080">
              <a:solidFill>
                <a:srgbClr val="9FD8EC"/>
              </a:solidFill>
            </a:ln>
          </p:spPr>
          <p:style>
            <a:lnRef idx="2">
              <a:schemeClr val="accent1">
                <a:shade val="50000"/>
              </a:schemeClr>
            </a:lnRef>
            <a:fillRef idx="1">
              <a:schemeClr val="accent1"/>
            </a:fillRef>
            <a:effectRef idx="0">
              <a:schemeClr val="accent1"/>
            </a:effectRef>
            <a:fontRef idx="minor"/>
          </p:style>
        </p:sp>
      </p:grpSp>
      <p:pic>
        <p:nvPicPr>
          <p:cNvPr id="142" name="图片 9"/>
          <p:cNvPicPr/>
          <p:nvPr/>
        </p:nvPicPr>
        <p:blipFill>
          <a:blip r:embed="rId2"/>
          <a:stretch/>
        </p:blipFill>
        <p:spPr>
          <a:xfrm rot="16200000">
            <a:off x="3161520" y="-1352880"/>
            <a:ext cx="6129000" cy="9564840"/>
          </a:xfrm>
          <a:prstGeom prst="rect">
            <a:avLst/>
          </a:prstGeom>
          <a:ln>
            <a:noFill/>
          </a:ln>
        </p:spPr>
      </p:pic>
      <p:sp>
        <p:nvSpPr>
          <p:cNvPr id="143" name="CustomShape 4"/>
          <p:cNvSpPr/>
          <p:nvPr/>
        </p:nvSpPr>
        <p:spPr>
          <a:xfrm rot="18996000">
            <a:off x="2504880" y="-325080"/>
            <a:ext cx="5729040" cy="5400360"/>
          </a:xfrm>
          <a:prstGeom prst="triangle">
            <a:avLst>
              <a:gd name="adj" fmla="val 36186"/>
            </a:avLst>
          </a:prstGeom>
          <a:pattFill prst="openDmnd">
            <a:fgClr>
              <a:srgbClr val="9FD8EC"/>
            </a:fgClr>
            <a:bgClr>
              <a:srgbClr val="FFFFFF"/>
            </a:bgClr>
          </a:pattFill>
          <a:ln>
            <a:noFill/>
          </a:ln>
        </p:spPr>
        <p:style>
          <a:lnRef idx="2">
            <a:schemeClr val="accent1">
              <a:shade val="50000"/>
            </a:schemeClr>
          </a:lnRef>
          <a:fillRef idx="1">
            <a:schemeClr val="accent1"/>
          </a:fillRef>
          <a:effectRef idx="0">
            <a:schemeClr val="accent1"/>
          </a:effectRef>
          <a:fontRef idx="minor"/>
        </p:style>
      </p:sp>
      <p:grpSp>
        <p:nvGrpSpPr>
          <p:cNvPr id="144" name="Group 5"/>
          <p:cNvGrpSpPr/>
          <p:nvPr/>
        </p:nvGrpSpPr>
        <p:grpSpPr>
          <a:xfrm>
            <a:off x="2097360" y="1718280"/>
            <a:ext cx="8168400" cy="3425760"/>
            <a:chOff x="2097360" y="1718280"/>
            <a:chExt cx="8168400" cy="3425760"/>
          </a:xfrm>
        </p:grpSpPr>
        <p:sp>
          <p:nvSpPr>
            <p:cNvPr id="145" name="CustomShape 6"/>
            <p:cNvSpPr/>
            <p:nvPr/>
          </p:nvSpPr>
          <p:spPr>
            <a:xfrm rot="365400">
              <a:off x="2487600" y="2130840"/>
              <a:ext cx="7639920" cy="2603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146" name="CustomShape 7"/>
            <p:cNvSpPr/>
            <p:nvPr/>
          </p:nvSpPr>
          <p:spPr>
            <a:xfrm rot="365400">
              <a:off x="8249760" y="2447640"/>
              <a:ext cx="1883160" cy="2603880"/>
            </a:xfrm>
            <a:prstGeom prst="rect">
              <a:avLst/>
            </a:prstGeom>
            <a:solidFill>
              <a:schemeClr val="bg1"/>
            </a:solidFill>
            <a:ln w="28440">
              <a:solidFill>
                <a:srgbClr val="9FD8EC"/>
              </a:solidFill>
            </a:ln>
          </p:spPr>
          <p:style>
            <a:lnRef idx="2">
              <a:schemeClr val="accent1">
                <a:shade val="50000"/>
              </a:schemeClr>
            </a:lnRef>
            <a:fillRef idx="1">
              <a:schemeClr val="accent1"/>
            </a:fillRef>
            <a:effectRef idx="0">
              <a:schemeClr val="accent1"/>
            </a:effectRef>
            <a:fontRef idx="minor"/>
          </p:style>
        </p:sp>
        <p:sp>
          <p:nvSpPr>
            <p:cNvPr id="147" name="CustomShape 8"/>
            <p:cNvSpPr/>
            <p:nvPr/>
          </p:nvSpPr>
          <p:spPr>
            <a:xfrm rot="365400">
              <a:off x="2233080" y="1749960"/>
              <a:ext cx="738360" cy="2603880"/>
            </a:xfrm>
            <a:prstGeom prst="rect">
              <a:avLst/>
            </a:prstGeom>
            <a:solidFill>
              <a:schemeClr val="bg1"/>
            </a:solidFill>
            <a:ln w="28440">
              <a:solidFill>
                <a:srgbClr val="9FD8EC"/>
              </a:solidFill>
            </a:ln>
          </p:spPr>
          <p:style>
            <a:lnRef idx="2">
              <a:schemeClr val="accent1">
                <a:shade val="50000"/>
              </a:schemeClr>
            </a:lnRef>
            <a:fillRef idx="1">
              <a:schemeClr val="accent1"/>
            </a:fillRef>
            <a:effectRef idx="0">
              <a:schemeClr val="accent1"/>
            </a:effectRef>
            <a:fontRef idx="minor"/>
          </p:style>
        </p:sp>
        <p:sp>
          <p:nvSpPr>
            <p:cNvPr id="148" name="CustomShape 9"/>
            <p:cNvSpPr/>
            <p:nvPr/>
          </p:nvSpPr>
          <p:spPr>
            <a:xfrm rot="291000">
              <a:off x="2870640" y="1868040"/>
              <a:ext cx="1536840" cy="8636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p:style>
        </p:sp>
        <p:sp>
          <p:nvSpPr>
            <p:cNvPr id="149" name="CustomShape 10"/>
            <p:cNvSpPr/>
            <p:nvPr/>
          </p:nvSpPr>
          <p:spPr>
            <a:xfrm rot="291000">
              <a:off x="7347960" y="4060440"/>
              <a:ext cx="1536840" cy="8636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p:style>
        </p:sp>
      </p:grpSp>
      <p:sp>
        <p:nvSpPr>
          <p:cNvPr id="150" name="CustomShape 11"/>
          <p:cNvSpPr/>
          <p:nvPr/>
        </p:nvSpPr>
        <p:spPr>
          <a:xfrm>
            <a:off x="2622960" y="2172600"/>
            <a:ext cx="6913800" cy="2594520"/>
          </a:xfrm>
          <a:prstGeom prst="rect">
            <a:avLst/>
          </a:prstGeom>
          <a:solidFill>
            <a:schemeClr val="bg1"/>
          </a:solidFill>
          <a:ln>
            <a:noFill/>
          </a:ln>
          <a:effectLst>
            <a:outerShdw blurRad="63500" sx="102000" sy="102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p:style>
      </p:sp>
      <p:sp>
        <p:nvSpPr>
          <p:cNvPr id="151" name="CustomShape 12"/>
          <p:cNvSpPr/>
          <p:nvPr/>
        </p:nvSpPr>
        <p:spPr>
          <a:xfrm>
            <a:off x="2904840" y="2813760"/>
            <a:ext cx="6308640" cy="10047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US" sz="6000" b="1" strike="noStrike" spc="-1">
                <a:solidFill>
                  <a:srgbClr val="0D0D0D"/>
                </a:solidFill>
                <a:latin typeface="微软雅黑"/>
                <a:ea typeface="微软雅黑"/>
              </a:rPr>
              <a:t>評 鑑 檢 討 會 議</a:t>
            </a:r>
            <a:endParaRPr lang="en-US" sz="6000" b="0" strike="noStrike" spc="-1">
              <a:latin typeface="Arial"/>
            </a:endParaRPr>
          </a:p>
        </p:txBody>
      </p:sp>
      <p:sp>
        <p:nvSpPr>
          <p:cNvPr id="152" name="CustomShape 13"/>
          <p:cNvSpPr/>
          <p:nvPr/>
        </p:nvSpPr>
        <p:spPr>
          <a:xfrm>
            <a:off x="3251880" y="2355120"/>
            <a:ext cx="561204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US" sz="1800" b="1" strike="noStrike" spc="545">
                <a:solidFill>
                  <a:srgbClr val="0D0D0D"/>
                </a:solidFill>
                <a:latin typeface="微软雅黑"/>
                <a:ea typeface="微软雅黑"/>
              </a:rPr>
              <a:t>108學年補助大專校院辦理就業學程計畫</a:t>
            </a:r>
            <a:endParaRPr lang="en-US" sz="1800" b="0" strike="noStrike" spc="-1">
              <a:latin typeface="Arial"/>
            </a:endParaRPr>
          </a:p>
        </p:txBody>
      </p:sp>
      <p:sp>
        <p:nvSpPr>
          <p:cNvPr id="153" name="CustomShape 14"/>
          <p:cNvSpPr/>
          <p:nvPr/>
        </p:nvSpPr>
        <p:spPr>
          <a:xfrm>
            <a:off x="3744360" y="3909960"/>
            <a:ext cx="4736160" cy="700200"/>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spAutoFit/>
          </a:bodyPr>
          <a:lstStyle/>
          <a:p>
            <a:pPr>
              <a:lnSpc>
                <a:spcPct val="100000"/>
              </a:lnSpc>
            </a:pPr>
            <a:r>
              <a:rPr lang="en-US" sz="2000" b="1" strike="noStrike" spc="-1">
                <a:solidFill>
                  <a:srgbClr val="404040"/>
                </a:solidFill>
                <a:latin typeface="微软雅黑"/>
                <a:ea typeface="微软雅黑"/>
              </a:rPr>
              <a:t>主辦單位：   勞動部勞動力發展署</a:t>
            </a:r>
            <a:endParaRPr lang="en-US" sz="2000" b="0" strike="noStrike" spc="-1">
              <a:latin typeface="Arial"/>
            </a:endParaRPr>
          </a:p>
          <a:p>
            <a:pPr>
              <a:lnSpc>
                <a:spcPct val="100000"/>
              </a:lnSpc>
            </a:pPr>
            <a:r>
              <a:rPr lang="en-US" sz="2000" b="1" strike="noStrike" spc="-1">
                <a:solidFill>
                  <a:srgbClr val="404040"/>
                </a:solidFill>
                <a:latin typeface="微软雅黑"/>
                <a:ea typeface="微软雅黑"/>
              </a:rPr>
              <a:t>承辦單位：   中華民國全國中小企業總會</a:t>
            </a:r>
            <a:endParaRPr lang="en-US" sz="2000" b="0" strike="noStrike" spc="-1">
              <a:latin typeface="Arial"/>
            </a:endParaRPr>
          </a:p>
        </p:txBody>
      </p:sp>
      <p:pic>
        <p:nvPicPr>
          <p:cNvPr id="154" name="图片 11"/>
          <p:cNvPicPr/>
          <p:nvPr/>
        </p:nvPicPr>
        <p:blipFill>
          <a:blip r:embed="rId3"/>
          <a:stretch/>
        </p:blipFill>
        <p:spPr>
          <a:xfrm>
            <a:off x="579960" y="613080"/>
            <a:ext cx="1785600" cy="1580760"/>
          </a:xfrm>
          <a:prstGeom prst="rect">
            <a:avLst/>
          </a:prstGeom>
          <a:ln>
            <a:noFill/>
          </a:ln>
        </p:spPr>
      </p:pic>
      <p:pic>
        <p:nvPicPr>
          <p:cNvPr id="155" name="图片 20"/>
          <p:cNvPicPr/>
          <p:nvPr/>
        </p:nvPicPr>
        <p:blipFill>
          <a:blip r:embed="rId3"/>
          <a:stretch/>
        </p:blipFill>
        <p:spPr>
          <a:xfrm>
            <a:off x="9819720" y="4822200"/>
            <a:ext cx="1785600" cy="1580760"/>
          </a:xfrm>
          <a:prstGeom prst="rect">
            <a:avLst/>
          </a:prstGeom>
          <a:ln>
            <a:noFill/>
          </a:ln>
        </p:spPr>
      </p:pic>
      <p:pic>
        <p:nvPicPr>
          <p:cNvPr id="156" name="图片 25"/>
          <p:cNvPicPr/>
          <p:nvPr/>
        </p:nvPicPr>
        <p:blipFill>
          <a:blip r:embed="rId4"/>
          <a:stretch/>
        </p:blipFill>
        <p:spPr>
          <a:xfrm flipH="1">
            <a:off x="1674000" y="4534560"/>
            <a:ext cx="849240" cy="849240"/>
          </a:xfrm>
          <a:prstGeom prst="rect">
            <a:avLst/>
          </a:prstGeom>
          <a:ln>
            <a:noFill/>
          </a:ln>
        </p:spPr>
      </p:pic>
      <p:pic>
        <p:nvPicPr>
          <p:cNvPr id="157" name="图片 27"/>
          <p:cNvPicPr/>
          <p:nvPr/>
        </p:nvPicPr>
        <p:blipFill>
          <a:blip r:embed="rId5"/>
          <a:stretch/>
        </p:blipFill>
        <p:spPr>
          <a:xfrm rot="16926000">
            <a:off x="8725680" y="504000"/>
            <a:ext cx="2264400" cy="2264400"/>
          </a:xfrm>
          <a:prstGeom prst="rect">
            <a:avLst/>
          </a:prstGeom>
          <a:ln>
            <a:noFill/>
          </a:ln>
        </p:spPr>
      </p:pic>
      <p:sp>
        <p:nvSpPr>
          <p:cNvPr id="158" name="CustomShape 15"/>
          <p:cNvSpPr/>
          <p:nvPr/>
        </p:nvSpPr>
        <p:spPr>
          <a:xfrm>
            <a:off x="2797920" y="1620000"/>
            <a:ext cx="651456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US" sz="1800" b="1" strike="noStrike" spc="545">
                <a:solidFill>
                  <a:srgbClr val="0D0D0D"/>
                </a:solidFill>
                <a:latin typeface="微软雅黑"/>
                <a:ea typeface="微软雅黑"/>
              </a:rPr>
              <a:t>109年度青年職業訓練計畫專案彙管作業服務</a:t>
            </a:r>
            <a:endParaRPr lang="en-US" sz="1800" b="0" strike="noStrike" spc="-1">
              <a:latin typeface="Arial"/>
            </a:endParaRPr>
          </a:p>
        </p:txBody>
      </p:sp>
      <p:pic>
        <p:nvPicPr>
          <p:cNvPr id="159" name="圖片 29"/>
          <p:cNvPicPr/>
          <p:nvPr/>
        </p:nvPicPr>
        <p:blipFill>
          <a:blip r:embed="rId6"/>
          <a:stretch/>
        </p:blipFill>
        <p:spPr>
          <a:xfrm>
            <a:off x="5033520" y="3975120"/>
            <a:ext cx="277920" cy="288360"/>
          </a:xfrm>
          <a:prstGeom prst="rect">
            <a:avLst/>
          </a:prstGeom>
          <a:ln>
            <a:noFill/>
          </a:ln>
        </p:spPr>
      </p:pic>
      <p:pic>
        <p:nvPicPr>
          <p:cNvPr id="160" name="Picture 3"/>
          <p:cNvPicPr/>
          <p:nvPr/>
        </p:nvPicPr>
        <p:blipFill>
          <a:blip r:embed="rId7"/>
          <a:stretch/>
        </p:blipFill>
        <p:spPr>
          <a:xfrm>
            <a:off x="5015160" y="4236480"/>
            <a:ext cx="304920" cy="349920"/>
          </a:xfrm>
          <a:prstGeom prst="rect">
            <a:avLst/>
          </a:prstGeom>
          <a:ln>
            <a:noFill/>
          </a:ln>
        </p:spPr>
      </p:pic>
      <p:pic>
        <p:nvPicPr>
          <p:cNvPr id="161" name="图片 20"/>
          <p:cNvPicPr/>
          <p:nvPr/>
        </p:nvPicPr>
        <p:blipFill>
          <a:blip r:embed="rId3"/>
          <a:stretch/>
        </p:blipFill>
        <p:spPr>
          <a:xfrm>
            <a:off x="6714720" y="364320"/>
            <a:ext cx="1785600" cy="1580760"/>
          </a:xfrm>
          <a:prstGeom prst="rect">
            <a:avLst/>
          </a:prstGeom>
          <a:ln>
            <a:noFill/>
          </a:ln>
        </p:spPr>
      </p:pic>
    </p:spTree>
  </p:cSld>
  <p:clrMapOvr>
    <a:masterClrMapping/>
  </p:clrMapOvr>
  <mc:AlternateContent xmlns:mc="http://schemas.openxmlformats.org/markup-compatibility/2006" xmlns:p14="http://schemas.microsoft.com/office/powerpoint/2010/main">
    <mc:Choice Requires="p14">
      <p:transition spd="slow" p14:dur="2000" advTm="0"/>
    </mc:Choice>
    <mc:Fallback xmlns="" xmlns:p15="http://schemas.microsoft.com/office/powerpoint/2012/main">
      <p:transition spd="slow"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4" name="Picture 3"/>
          <p:cNvPicPr/>
          <p:nvPr/>
        </p:nvPicPr>
        <p:blipFill>
          <a:blip r:embed="rId3"/>
          <a:srcRect l="2769" r="16128" b="53150"/>
          <a:stretch/>
        </p:blipFill>
        <p:spPr>
          <a:xfrm rot="17880000" flipH="1">
            <a:off x="4304520" y="3251880"/>
            <a:ext cx="6214320" cy="173880"/>
          </a:xfrm>
          <a:prstGeom prst="rect">
            <a:avLst/>
          </a:prstGeom>
          <a:ln>
            <a:noFill/>
          </a:ln>
        </p:spPr>
      </p:pic>
      <p:sp>
        <p:nvSpPr>
          <p:cNvPr id="305" name="CustomShape 1"/>
          <p:cNvSpPr/>
          <p:nvPr/>
        </p:nvSpPr>
        <p:spPr>
          <a:xfrm>
            <a:off x="3604084" y="554544"/>
            <a:ext cx="4880160" cy="52176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US" sz="2800" b="1" strike="noStrike" spc="-1" dirty="0" err="1" smtClean="0">
                <a:solidFill>
                  <a:srgbClr val="FFC000"/>
                </a:solidFill>
                <a:latin typeface="微软雅黑"/>
                <a:ea typeface="微软雅黑"/>
              </a:rPr>
              <a:t>評鑑委員之意見回饋</a:t>
            </a:r>
            <a:r>
              <a:rPr lang="en-US" sz="2800" b="1" strike="noStrike" spc="-1" dirty="0">
                <a:solidFill>
                  <a:srgbClr val="FFC000"/>
                </a:solidFill>
                <a:latin typeface="微软雅黑"/>
                <a:ea typeface="微软雅黑"/>
              </a:rPr>
              <a:t>(</a:t>
            </a:r>
            <a:r>
              <a:rPr lang="en-US" sz="2800" b="1" strike="noStrike" spc="-1" dirty="0" smtClean="0">
                <a:solidFill>
                  <a:srgbClr val="FFC000"/>
                </a:solidFill>
                <a:latin typeface="微软雅黑"/>
                <a:ea typeface="微软雅黑"/>
              </a:rPr>
              <a:t>1/2)</a:t>
            </a:r>
            <a:endParaRPr lang="en-US" sz="2800" b="0" strike="noStrike" spc="-1" dirty="0">
              <a:latin typeface="Arial"/>
            </a:endParaRPr>
          </a:p>
        </p:txBody>
      </p:sp>
      <p:sp>
        <p:nvSpPr>
          <p:cNvPr id="306" name="CustomShape 2"/>
          <p:cNvSpPr/>
          <p:nvPr/>
        </p:nvSpPr>
        <p:spPr>
          <a:xfrm>
            <a:off x="9557640" y="6226200"/>
            <a:ext cx="213336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r">
              <a:lnSpc>
                <a:spcPct val="100000"/>
              </a:lnSpc>
            </a:pPr>
            <a:fld id="{EB9CD50F-24B8-4734-AAE4-F9884A161042}" type="slidenum">
              <a:rPr lang="en-US" sz="1600" b="1" strike="noStrike" spc="-1">
                <a:solidFill>
                  <a:srgbClr val="000000"/>
                </a:solidFill>
                <a:latin typeface="微軟正黑體"/>
                <a:ea typeface="微軟正黑體"/>
              </a:rPr>
              <a:t>2</a:t>
            </a:fld>
            <a:endParaRPr lang="en-US" sz="1600" b="0" strike="noStrike" spc="-1">
              <a:latin typeface="Arial"/>
            </a:endParaRPr>
          </a:p>
        </p:txBody>
      </p:sp>
      <p:graphicFrame>
        <p:nvGraphicFramePr>
          <p:cNvPr id="307" name="Table 3"/>
          <p:cNvGraphicFramePr/>
          <p:nvPr>
            <p:extLst>
              <p:ext uri="{D42A27DB-BD31-4B8C-83A1-F6EECF244321}">
                <p14:modId xmlns:p14="http://schemas.microsoft.com/office/powerpoint/2010/main" val="3873743658"/>
              </p:ext>
            </p:extLst>
          </p:nvPr>
        </p:nvGraphicFramePr>
        <p:xfrm>
          <a:off x="631353" y="1296420"/>
          <a:ext cx="10637661" cy="4079651"/>
        </p:xfrm>
        <a:graphic>
          <a:graphicData uri="http://schemas.openxmlformats.org/drawingml/2006/table">
            <a:tbl>
              <a:tblPr/>
              <a:tblGrid>
                <a:gridCol w="1348560">
                  <a:extLst>
                    <a:ext uri="{9D8B030D-6E8A-4147-A177-3AD203B41FA5}">
                      <a16:colId xmlns:a16="http://schemas.microsoft.com/office/drawing/2014/main" xmlns="" val="20000"/>
                    </a:ext>
                  </a:extLst>
                </a:gridCol>
                <a:gridCol w="9289101">
                  <a:extLst>
                    <a:ext uri="{9D8B030D-6E8A-4147-A177-3AD203B41FA5}">
                      <a16:colId xmlns:a16="http://schemas.microsoft.com/office/drawing/2014/main" xmlns="" val="20001"/>
                    </a:ext>
                  </a:extLst>
                </a:gridCol>
              </a:tblGrid>
              <a:tr h="314640">
                <a:tc gridSpan="2">
                  <a:txBody>
                    <a:bodyPr/>
                    <a:lstStyle/>
                    <a:p>
                      <a:pPr algn="ctr">
                        <a:lnSpc>
                          <a:spcPct val="100000"/>
                        </a:lnSpc>
                      </a:pPr>
                      <a:r>
                        <a:rPr lang="en-US" sz="2000" b="1" strike="noStrike" spc="-1" dirty="0">
                          <a:solidFill>
                            <a:srgbClr val="FFFFFF"/>
                          </a:solidFill>
                          <a:latin typeface="Microsoft YaHei"/>
                          <a:ea typeface="Microsoft YaHei"/>
                        </a:rPr>
                        <a:t>108學年大專評鑑委員給予本計畫及評鑑之意見回饋</a:t>
                      </a:r>
                      <a:endParaRPr lang="en-US" sz="2000" b="0" strike="noStrike" spc="-1" dirty="0">
                        <a:latin typeface="Arial"/>
                      </a:endParaRPr>
                    </a:p>
                  </a:txBody>
                  <a:tcPr marL="9360" marR="9360">
                    <a:lnL w="6480">
                      <a:solidFill>
                        <a:srgbClr val="ED7D31"/>
                      </a:solidFill>
                    </a:lnL>
                    <a:lnR w="6480">
                      <a:solidFill>
                        <a:srgbClr val="ED7D31"/>
                      </a:solidFill>
                    </a:lnR>
                    <a:lnT w="6480">
                      <a:solidFill>
                        <a:srgbClr val="ED7D31"/>
                      </a:solidFill>
                    </a:lnT>
                    <a:lnB w="12240">
                      <a:solidFill>
                        <a:srgbClr val="FFFFFF"/>
                      </a:solidFill>
                    </a:lnB>
                    <a:solidFill>
                      <a:srgbClr val="ED7D31"/>
                    </a:solidFill>
                  </a:tcPr>
                </a:tc>
                <a:tc hMerge="1">
                  <a:txBody>
                    <a:bodyPr/>
                    <a:lstStyle/>
                    <a:p>
                      <a:endParaRPr lang="zh-TW"/>
                    </a:p>
                  </a:txBody>
                  <a:tcPr marL="90000" marR="90000">
                    <a:solidFill>
                      <a:srgbClr val="729FCF"/>
                    </a:solidFill>
                  </a:tcPr>
                </a:tc>
                <a:extLst>
                  <a:ext uri="{0D108BD9-81ED-4DB2-BD59-A6C34878D82A}">
                    <a16:rowId xmlns:a16="http://schemas.microsoft.com/office/drawing/2014/main" xmlns="" val="10000"/>
                  </a:ext>
                </a:extLst>
              </a:tr>
              <a:tr h="561143">
                <a:tc rowSpan="5">
                  <a:txBody>
                    <a:bodyPr/>
                    <a:lstStyle/>
                    <a:p>
                      <a:pPr algn="ctr">
                        <a:lnSpc>
                          <a:spcPct val="100000"/>
                        </a:lnSpc>
                      </a:pPr>
                      <a:r>
                        <a:rPr lang="en-US" sz="2800" b="0" strike="noStrike" spc="-1" dirty="0" err="1">
                          <a:solidFill>
                            <a:srgbClr val="000000"/>
                          </a:solidFill>
                          <a:latin typeface="Microsoft YaHei"/>
                          <a:ea typeface="Microsoft YaHei"/>
                        </a:rPr>
                        <a:t>評鑑資料準備</a:t>
                      </a:r>
                      <a:endParaRPr lang="en-US" sz="2800" b="0" strike="noStrike" spc="-1" dirty="0">
                        <a:latin typeface="Arial"/>
                      </a:endParaRPr>
                    </a:p>
                  </a:txBody>
                  <a:tcPr marL="9360" marR="9360">
                    <a:lnL w="6480">
                      <a:solidFill>
                        <a:srgbClr val="ED7D31"/>
                      </a:solidFill>
                    </a:lnL>
                    <a:lnR w="6480" cap="flat" cmpd="sng" algn="ctr">
                      <a:solidFill>
                        <a:srgbClr val="ED7D31"/>
                      </a:solidFill>
                      <a:prstDash val="solid"/>
                      <a:round/>
                      <a:headEnd type="none" w="med" len="med"/>
                      <a:tailEnd type="none" w="med" len="med"/>
                    </a:lnR>
                    <a:lnT w="12240" cap="flat" cmpd="sng" algn="ctr">
                      <a:solidFill>
                        <a:srgbClr val="FFFFFF"/>
                      </a:solidFill>
                      <a:prstDash val="solid"/>
                      <a:round/>
                      <a:headEnd type="none" w="med" len="med"/>
                      <a:tailEnd type="none" w="med" len="med"/>
                    </a:lnT>
                    <a:lnB w="6480">
                      <a:solidFill>
                        <a:srgbClr val="ED7D31"/>
                      </a:solidFill>
                    </a:lnB>
                    <a:solidFill>
                      <a:srgbClr val="F4B183"/>
                    </a:solidFill>
                  </a:tcPr>
                </a:tc>
                <a:tc>
                  <a:txBody>
                    <a:bodyPr/>
                    <a:lstStyle/>
                    <a:p>
                      <a:pPr marL="343080" indent="-342720">
                        <a:lnSpc>
                          <a:spcPct val="100000"/>
                        </a:lnSpc>
                        <a:buClr>
                          <a:srgbClr val="000000"/>
                        </a:buClr>
                        <a:buFont typeface="等线 Light"/>
                        <a:buAutoNum type="arabicPeriod"/>
                      </a:pPr>
                      <a:r>
                        <a:rPr lang="en-US" sz="2000" b="0" strike="noStrike" spc="-1" dirty="0" err="1">
                          <a:solidFill>
                            <a:srgbClr val="000000"/>
                          </a:solidFill>
                          <a:latin typeface="Microsoft YaHei"/>
                          <a:ea typeface="Microsoft YaHei"/>
                        </a:rPr>
                        <a:t>評鑑資料的整備可再加強，以能充分展現計畫執行的成果</a:t>
                      </a:r>
                      <a:r>
                        <a:rPr lang="en-US" sz="2000" b="0" strike="noStrike" spc="-1" dirty="0">
                          <a:solidFill>
                            <a:srgbClr val="000000"/>
                          </a:solidFill>
                          <a:latin typeface="Microsoft YaHei"/>
                          <a:ea typeface="Microsoft YaHei"/>
                        </a:rPr>
                        <a:t>。</a:t>
                      </a:r>
                      <a:endParaRPr lang="en-US" sz="2000" b="0" strike="noStrike" spc="-1" dirty="0">
                        <a:latin typeface="Arial"/>
                      </a:endParaRPr>
                    </a:p>
                  </a:txBody>
                  <a:tcPr marL="9360" marR="9360">
                    <a:lnL w="6480" cap="flat" cmpd="sng" algn="ctr">
                      <a:solidFill>
                        <a:srgbClr val="ED7D31"/>
                      </a:solidFill>
                      <a:prstDash val="solid"/>
                      <a:round/>
                      <a:headEnd type="none" w="med" len="med"/>
                      <a:tailEnd type="none" w="med" len="med"/>
                    </a:lnL>
                    <a:lnR w="6480">
                      <a:solidFill>
                        <a:srgbClr val="ED7D31"/>
                      </a:solidFill>
                    </a:lnR>
                    <a:lnT w="6480">
                      <a:solidFill>
                        <a:srgbClr val="ED7D31"/>
                      </a:solidFill>
                    </a:lnT>
                    <a:lnB w="6480">
                      <a:solidFill>
                        <a:srgbClr val="ED7D31"/>
                      </a:solidFill>
                    </a:lnB>
                    <a:solidFill>
                      <a:srgbClr val="FBE5D6"/>
                    </a:solidFill>
                  </a:tcPr>
                </a:tc>
                <a:extLst>
                  <a:ext uri="{0D108BD9-81ED-4DB2-BD59-A6C34878D82A}">
                    <a16:rowId xmlns:a16="http://schemas.microsoft.com/office/drawing/2014/main" xmlns="" val="10006"/>
                  </a:ext>
                </a:extLst>
              </a:tr>
              <a:tr h="824248">
                <a:tc vMerge="1">
                  <a:txBody>
                    <a:bodyPr/>
                    <a:lstStyle/>
                    <a:p>
                      <a:endParaRPr lang="zh-TW"/>
                    </a:p>
                  </a:txBody>
                  <a:tcPr marL="90000" marR="90000">
                    <a:solidFill>
                      <a:srgbClr val="729FCF"/>
                    </a:solidFill>
                  </a:tcPr>
                </a:tc>
                <a:tc>
                  <a:txBody>
                    <a:bodyPr/>
                    <a:lstStyle/>
                    <a:p>
                      <a:pPr marL="343080" indent="-342720">
                        <a:lnSpc>
                          <a:spcPct val="100000"/>
                        </a:lnSpc>
                        <a:buClr>
                          <a:srgbClr val="000000"/>
                        </a:buClr>
                        <a:buFont typeface="等线 Light"/>
                        <a:buAutoNum type="arabicPeriod" startAt="2"/>
                      </a:pPr>
                      <a:r>
                        <a:rPr lang="en-US" sz="2000" b="0" strike="noStrike" spc="-1" dirty="0" err="1">
                          <a:solidFill>
                            <a:srgbClr val="000000"/>
                          </a:solidFill>
                          <a:latin typeface="Microsoft YaHei"/>
                          <a:ea typeface="Microsoft YaHei"/>
                        </a:rPr>
                        <a:t>對於執行就業學程評鑑資料之整理</a:t>
                      </a:r>
                      <a:r>
                        <a:rPr lang="en-US" sz="2000" b="0" strike="noStrike" spc="-1" dirty="0">
                          <a:solidFill>
                            <a:srgbClr val="000000"/>
                          </a:solidFill>
                          <a:latin typeface="Microsoft YaHei"/>
                          <a:ea typeface="Microsoft YaHei"/>
                        </a:rPr>
                        <a:t> ，</a:t>
                      </a:r>
                      <a:r>
                        <a:rPr lang="en-US" sz="2000" b="0" strike="noStrike" spc="-1" dirty="0" err="1">
                          <a:solidFill>
                            <a:srgbClr val="000000"/>
                          </a:solidFill>
                          <a:latin typeface="Microsoft YaHei"/>
                          <a:ea typeface="Microsoft YaHei"/>
                        </a:rPr>
                        <a:t>建議能規範須依照評鑑之各項評分項目，將資料一一呈現</a:t>
                      </a:r>
                      <a:r>
                        <a:rPr lang="en-US" sz="2000" b="0" strike="noStrike" spc="-1" dirty="0">
                          <a:solidFill>
                            <a:srgbClr val="000000"/>
                          </a:solidFill>
                          <a:latin typeface="Microsoft YaHei"/>
                          <a:ea typeface="Microsoft YaHei"/>
                        </a:rPr>
                        <a:t> ，</a:t>
                      </a:r>
                      <a:r>
                        <a:rPr lang="en-US" sz="2000" b="0" strike="noStrike" spc="-1" dirty="0" err="1">
                          <a:solidFill>
                            <a:srgbClr val="000000"/>
                          </a:solidFill>
                          <a:latin typeface="Microsoft YaHei"/>
                          <a:ea typeface="Microsoft YaHei"/>
                        </a:rPr>
                        <a:t>以減少老師及委員解釋及對照資料之不便</a:t>
                      </a:r>
                      <a:r>
                        <a:rPr lang="en-US" sz="2000" b="0" strike="noStrike" spc="-1" dirty="0">
                          <a:solidFill>
                            <a:srgbClr val="000000"/>
                          </a:solidFill>
                          <a:latin typeface="Microsoft YaHei"/>
                          <a:ea typeface="Microsoft YaHei"/>
                        </a:rPr>
                        <a:t> 。</a:t>
                      </a:r>
                      <a:endParaRPr lang="en-US" sz="2000" b="0" strike="noStrike" spc="-1" dirty="0">
                        <a:latin typeface="Arial"/>
                      </a:endParaRPr>
                    </a:p>
                  </a:txBody>
                  <a:tcPr marL="9360" marR="9360">
                    <a:lnL w="6480">
                      <a:solidFill>
                        <a:srgbClr val="ED7D31"/>
                      </a:solidFill>
                    </a:lnL>
                    <a:lnR w="6480">
                      <a:solidFill>
                        <a:srgbClr val="ED7D31"/>
                      </a:solidFill>
                    </a:lnR>
                    <a:lnT w="6480">
                      <a:solidFill>
                        <a:srgbClr val="ED7D31"/>
                      </a:solidFill>
                    </a:lnT>
                    <a:lnB w="6480">
                      <a:solidFill>
                        <a:srgbClr val="ED7D31"/>
                      </a:solidFill>
                    </a:lnB>
                    <a:solidFill>
                      <a:srgbClr val="FBE5D6"/>
                    </a:solidFill>
                  </a:tcPr>
                </a:tc>
                <a:extLst>
                  <a:ext uri="{0D108BD9-81ED-4DB2-BD59-A6C34878D82A}">
                    <a16:rowId xmlns:a16="http://schemas.microsoft.com/office/drawing/2014/main" xmlns="" val="10007"/>
                  </a:ext>
                </a:extLst>
              </a:tr>
              <a:tr h="540912">
                <a:tc vMerge="1">
                  <a:txBody>
                    <a:bodyPr/>
                    <a:lstStyle/>
                    <a:p>
                      <a:endParaRPr lang="zh-TW"/>
                    </a:p>
                  </a:txBody>
                  <a:tcPr marL="90000" marR="90000">
                    <a:solidFill>
                      <a:srgbClr val="729FCF"/>
                    </a:solidFill>
                  </a:tcPr>
                </a:tc>
                <a:tc>
                  <a:txBody>
                    <a:bodyPr/>
                    <a:lstStyle/>
                    <a:p>
                      <a:pPr marL="343080" indent="-342720">
                        <a:lnSpc>
                          <a:spcPct val="100000"/>
                        </a:lnSpc>
                        <a:buClr>
                          <a:srgbClr val="000000"/>
                        </a:buClr>
                        <a:buFont typeface="等线 Light"/>
                        <a:buAutoNum type="arabicPeriod" startAt="3"/>
                      </a:pPr>
                      <a:r>
                        <a:rPr lang="en-US" sz="2000" b="0" strike="noStrike" spc="-1" dirty="0" err="1">
                          <a:solidFill>
                            <a:srgbClr val="000000"/>
                          </a:solidFill>
                          <a:latin typeface="Microsoft YaHei"/>
                          <a:ea typeface="Microsoft YaHei"/>
                        </a:rPr>
                        <a:t>書面文件宜請學校單位能按評鑑項目排列</a:t>
                      </a:r>
                      <a:r>
                        <a:rPr lang="en-US" sz="2000" b="0" strike="noStrike" spc="-1" dirty="0">
                          <a:solidFill>
                            <a:srgbClr val="000000"/>
                          </a:solidFill>
                          <a:latin typeface="Microsoft YaHei"/>
                          <a:ea typeface="Microsoft YaHei"/>
                        </a:rPr>
                        <a:t>。</a:t>
                      </a:r>
                      <a:endParaRPr lang="en-US" sz="2000" b="0" strike="noStrike" spc="-1" dirty="0">
                        <a:latin typeface="Arial"/>
                      </a:endParaRPr>
                    </a:p>
                  </a:txBody>
                  <a:tcPr marL="9360" marR="9360">
                    <a:lnL w="6480">
                      <a:solidFill>
                        <a:srgbClr val="ED7D31"/>
                      </a:solidFill>
                    </a:lnL>
                    <a:lnR w="6480">
                      <a:solidFill>
                        <a:srgbClr val="ED7D31"/>
                      </a:solidFill>
                    </a:lnR>
                    <a:lnT w="6480">
                      <a:solidFill>
                        <a:srgbClr val="ED7D31"/>
                      </a:solidFill>
                    </a:lnT>
                    <a:lnB w="6480">
                      <a:solidFill>
                        <a:srgbClr val="ED7D31"/>
                      </a:solidFill>
                    </a:lnB>
                    <a:solidFill>
                      <a:srgbClr val="FBE5D6"/>
                    </a:solidFill>
                  </a:tcPr>
                </a:tc>
                <a:extLst>
                  <a:ext uri="{0D108BD9-81ED-4DB2-BD59-A6C34878D82A}">
                    <a16:rowId xmlns:a16="http://schemas.microsoft.com/office/drawing/2014/main" xmlns="" val="10008"/>
                  </a:ext>
                </a:extLst>
              </a:tr>
              <a:tr h="1056068">
                <a:tc vMerge="1">
                  <a:txBody>
                    <a:bodyPr/>
                    <a:lstStyle/>
                    <a:p>
                      <a:endParaRPr lang="zh-TW"/>
                    </a:p>
                  </a:txBody>
                  <a:tcPr marL="90000" marR="90000">
                    <a:solidFill>
                      <a:srgbClr val="729FCF"/>
                    </a:solidFill>
                  </a:tcPr>
                </a:tc>
                <a:tc>
                  <a:txBody>
                    <a:bodyPr/>
                    <a:lstStyle/>
                    <a:p>
                      <a:pPr marL="343080" indent="-342720">
                        <a:lnSpc>
                          <a:spcPct val="100000"/>
                        </a:lnSpc>
                        <a:buClr>
                          <a:srgbClr val="0000FF"/>
                        </a:buClr>
                        <a:buFont typeface="等线 Light"/>
                        <a:buAutoNum type="arabicPeriod" startAt="4"/>
                      </a:pPr>
                      <a:r>
                        <a:rPr lang="en-US" sz="2000" b="0" strike="noStrike" spc="-1" dirty="0" err="1">
                          <a:solidFill>
                            <a:schemeClr val="tx1"/>
                          </a:solidFill>
                          <a:latin typeface="Microsoft YaHei"/>
                          <a:ea typeface="Microsoft YaHei"/>
                        </a:rPr>
                        <a:t>在學程學生就業追蹤率部分</a:t>
                      </a:r>
                      <a:r>
                        <a:rPr lang="en-US" sz="2000" b="0" strike="noStrike" spc="-1" dirty="0">
                          <a:solidFill>
                            <a:schemeClr val="tx1"/>
                          </a:solidFill>
                          <a:latin typeface="Microsoft YaHei"/>
                          <a:ea typeface="Microsoft YaHei"/>
                        </a:rPr>
                        <a:t>，「</a:t>
                      </a:r>
                      <a:r>
                        <a:rPr lang="en-US" sz="2000" b="0" strike="noStrike" spc="-1" dirty="0" err="1">
                          <a:solidFill>
                            <a:schemeClr val="tx1"/>
                          </a:solidFill>
                          <a:latin typeface="Microsoft YaHei"/>
                          <a:ea typeface="Microsoft YaHei"/>
                        </a:rPr>
                        <a:t>受補助計畫自評及評鑑委員評核表」中填列人數，常有學程提供人數與實際人數具有差異的情形，建議未來可就此部分如何精確呈現加以考量</a:t>
                      </a:r>
                      <a:r>
                        <a:rPr lang="en-US" sz="2000" b="0" strike="noStrike" spc="-1" dirty="0">
                          <a:solidFill>
                            <a:schemeClr val="tx1"/>
                          </a:solidFill>
                          <a:latin typeface="Microsoft YaHei"/>
                          <a:ea typeface="Microsoft YaHei"/>
                        </a:rPr>
                        <a:t>。 </a:t>
                      </a:r>
                      <a:endParaRPr lang="en-US" sz="2000" b="0" strike="noStrike" spc="-1" dirty="0">
                        <a:solidFill>
                          <a:schemeClr val="tx1"/>
                        </a:solidFill>
                        <a:latin typeface="Arial"/>
                      </a:endParaRPr>
                    </a:p>
                  </a:txBody>
                  <a:tcPr marL="9360" marR="9360">
                    <a:lnL w="6480">
                      <a:solidFill>
                        <a:srgbClr val="ED7D31"/>
                      </a:solidFill>
                    </a:lnL>
                    <a:lnR w="6480">
                      <a:solidFill>
                        <a:srgbClr val="ED7D31"/>
                      </a:solidFill>
                    </a:lnR>
                    <a:lnT w="6480">
                      <a:solidFill>
                        <a:srgbClr val="ED7D31"/>
                      </a:solidFill>
                    </a:lnT>
                    <a:lnB w="6480">
                      <a:solidFill>
                        <a:srgbClr val="ED7D31"/>
                      </a:solidFill>
                    </a:lnB>
                    <a:solidFill>
                      <a:srgbClr val="FBE5D6"/>
                    </a:solidFill>
                  </a:tcPr>
                </a:tc>
                <a:extLst>
                  <a:ext uri="{0D108BD9-81ED-4DB2-BD59-A6C34878D82A}">
                    <a16:rowId xmlns:a16="http://schemas.microsoft.com/office/drawing/2014/main" xmlns="" val="10009"/>
                  </a:ext>
                </a:extLst>
              </a:tr>
              <a:tr h="482040">
                <a:tc vMerge="1">
                  <a:txBody>
                    <a:bodyPr/>
                    <a:lstStyle/>
                    <a:p>
                      <a:endParaRPr lang="zh-TW"/>
                    </a:p>
                  </a:txBody>
                  <a:tcPr marL="90000" marR="90000">
                    <a:solidFill>
                      <a:srgbClr val="729FCF"/>
                    </a:solidFill>
                  </a:tcPr>
                </a:tc>
                <a:tc>
                  <a:txBody>
                    <a:bodyPr/>
                    <a:lstStyle/>
                    <a:p>
                      <a:pPr marL="343080" indent="-342720">
                        <a:lnSpc>
                          <a:spcPct val="100000"/>
                        </a:lnSpc>
                        <a:buClr>
                          <a:srgbClr val="000000"/>
                        </a:buClr>
                        <a:buFont typeface="等线 Light"/>
                        <a:buAutoNum type="arabicPeriod" startAt="5"/>
                      </a:pPr>
                      <a:r>
                        <a:rPr lang="en-US" sz="2000" b="0" strike="noStrike" spc="-1" dirty="0" err="1">
                          <a:solidFill>
                            <a:srgbClr val="000000"/>
                          </a:solidFill>
                          <a:latin typeface="Microsoft YaHei"/>
                          <a:ea typeface="Microsoft YaHei"/>
                        </a:rPr>
                        <a:t>建議相關單位可再加強評鑑項次內容之說明，以利計畫主持人能妥善準備相關資料，有效展現計畫執行之成果</a:t>
                      </a:r>
                      <a:r>
                        <a:rPr lang="en-US" sz="2000" b="0" strike="noStrike" spc="-1" dirty="0">
                          <a:solidFill>
                            <a:srgbClr val="000000"/>
                          </a:solidFill>
                          <a:latin typeface="Microsoft YaHei"/>
                          <a:ea typeface="Microsoft YaHei"/>
                        </a:rPr>
                        <a:t>。</a:t>
                      </a:r>
                      <a:endParaRPr lang="en-US" sz="2000" b="0" strike="noStrike" spc="-1" dirty="0">
                        <a:latin typeface="Arial"/>
                      </a:endParaRPr>
                    </a:p>
                  </a:txBody>
                  <a:tcPr marL="9360" marR="9360">
                    <a:lnL w="6480">
                      <a:solidFill>
                        <a:srgbClr val="ED7D31"/>
                      </a:solidFill>
                    </a:lnL>
                    <a:lnR w="6480">
                      <a:solidFill>
                        <a:srgbClr val="ED7D31"/>
                      </a:solidFill>
                    </a:lnR>
                    <a:lnT w="6480">
                      <a:solidFill>
                        <a:srgbClr val="ED7D31"/>
                      </a:solidFill>
                    </a:lnT>
                    <a:lnB w="6480">
                      <a:solidFill>
                        <a:srgbClr val="ED7D31"/>
                      </a:solidFill>
                    </a:lnB>
                    <a:solidFill>
                      <a:srgbClr val="FBE5D6"/>
                    </a:solidFill>
                  </a:tcPr>
                </a:tc>
                <a:extLst>
                  <a:ext uri="{0D108BD9-81ED-4DB2-BD59-A6C34878D82A}">
                    <a16:rowId xmlns:a16="http://schemas.microsoft.com/office/drawing/2014/main" xmlns="" val="10010"/>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1250" advTm="0"/>
    </mc:Choice>
    <mc:Fallback xmlns="" xmlns:p15="http://schemas.microsoft.com/office/powerpoint/2012/main">
      <p:transition spd="slow" advTm="0"/>
    </mc:Fallback>
  </mc:AlternateContent>
  <p:timing>
    <p:tnLst>
      <p:par>
        <p:cTn id="1" dur="indefinite" restart="never" nodeType="tmRoot">
          <p:childTnLst>
            <p:seq>
              <p:cTn id="2" dur="indefinite" nodeType="mainSeq">
                <p:childTnLst>
                  <p:par>
                    <p:cTn id="3" fill="hold">
                      <p:stCondLst>
                        <p:cond delay="0"/>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05"/>
                                        </p:tgtEl>
                                        <p:attrNameLst>
                                          <p:attrName>style.visibility</p:attrName>
                                        </p:attrNameLst>
                                      </p:cBhvr>
                                      <p:to>
                                        <p:strVal val="visible"/>
                                      </p:to>
                                    </p:set>
                                    <p:animEffect transition="in" filter="wipe(left)">
                                      <p:cBhvr additive="repl">
                                        <p:cTn id="7" dur="1000"/>
                                        <p:tgtEl>
                                          <p:spTgt spid="3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6" name="Picture 3"/>
          <p:cNvPicPr/>
          <p:nvPr/>
        </p:nvPicPr>
        <p:blipFill>
          <a:blip r:embed="rId2"/>
          <a:srcRect l="2769" r="16128" b="53150"/>
          <a:stretch/>
        </p:blipFill>
        <p:spPr>
          <a:xfrm rot="17880000" flipH="1">
            <a:off x="4304520" y="3251880"/>
            <a:ext cx="6214320" cy="173880"/>
          </a:xfrm>
          <a:prstGeom prst="rect">
            <a:avLst/>
          </a:prstGeom>
          <a:ln>
            <a:noFill/>
          </a:ln>
        </p:spPr>
      </p:pic>
      <p:sp>
        <p:nvSpPr>
          <p:cNvPr id="317" name="CustomShape 1"/>
          <p:cNvSpPr/>
          <p:nvPr/>
        </p:nvSpPr>
        <p:spPr>
          <a:xfrm>
            <a:off x="3613320" y="667440"/>
            <a:ext cx="4880160" cy="52176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US" sz="2800" b="1" strike="noStrike" spc="-1" dirty="0" err="1" smtClean="0">
                <a:solidFill>
                  <a:srgbClr val="FFC000"/>
                </a:solidFill>
                <a:latin typeface="微软雅黑"/>
                <a:ea typeface="微软雅黑"/>
              </a:rPr>
              <a:t>評鑑委員之意見回饋</a:t>
            </a:r>
            <a:r>
              <a:rPr lang="en-US" sz="2800" b="1" strike="noStrike" spc="-1" dirty="0" smtClean="0">
                <a:solidFill>
                  <a:srgbClr val="FFC000"/>
                </a:solidFill>
                <a:latin typeface="微软雅黑"/>
                <a:ea typeface="微软雅黑"/>
              </a:rPr>
              <a:t>(2/2)</a:t>
            </a:r>
            <a:endParaRPr lang="en-US" sz="2800" b="0" strike="noStrike" spc="-1" dirty="0">
              <a:latin typeface="Arial"/>
            </a:endParaRPr>
          </a:p>
        </p:txBody>
      </p:sp>
      <p:sp>
        <p:nvSpPr>
          <p:cNvPr id="318" name="CustomShape 2"/>
          <p:cNvSpPr/>
          <p:nvPr/>
        </p:nvSpPr>
        <p:spPr>
          <a:xfrm>
            <a:off x="9557640" y="6226200"/>
            <a:ext cx="213336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r">
              <a:lnSpc>
                <a:spcPct val="100000"/>
              </a:lnSpc>
            </a:pPr>
            <a:fld id="{5CEEFD0E-7EED-424A-A757-12C4A9DB0D79}" type="slidenum">
              <a:rPr lang="en-US" sz="1600" b="1" strike="noStrike" spc="-1">
                <a:solidFill>
                  <a:srgbClr val="000000"/>
                </a:solidFill>
                <a:latin typeface="微軟正黑體"/>
                <a:ea typeface="微軟正黑體"/>
              </a:rPr>
              <a:t>3</a:t>
            </a:fld>
            <a:endParaRPr lang="en-US" sz="1600" b="0" strike="noStrike" spc="-1">
              <a:latin typeface="Arial"/>
            </a:endParaRPr>
          </a:p>
        </p:txBody>
      </p:sp>
      <p:graphicFrame>
        <p:nvGraphicFramePr>
          <p:cNvPr id="319" name="Table 3"/>
          <p:cNvGraphicFramePr/>
          <p:nvPr>
            <p:extLst>
              <p:ext uri="{D42A27DB-BD31-4B8C-83A1-F6EECF244321}">
                <p14:modId xmlns:p14="http://schemas.microsoft.com/office/powerpoint/2010/main" val="4269536536"/>
              </p:ext>
            </p:extLst>
          </p:nvPr>
        </p:nvGraphicFramePr>
        <p:xfrm>
          <a:off x="441382" y="1302102"/>
          <a:ext cx="10869622" cy="3685789"/>
        </p:xfrm>
        <a:graphic>
          <a:graphicData uri="http://schemas.openxmlformats.org/drawingml/2006/table">
            <a:tbl>
              <a:tblPr/>
              <a:tblGrid>
                <a:gridCol w="1041927">
                  <a:extLst>
                    <a:ext uri="{9D8B030D-6E8A-4147-A177-3AD203B41FA5}">
                      <a16:colId xmlns:a16="http://schemas.microsoft.com/office/drawing/2014/main" xmlns="" val="20000"/>
                    </a:ext>
                  </a:extLst>
                </a:gridCol>
                <a:gridCol w="9827695">
                  <a:extLst>
                    <a:ext uri="{9D8B030D-6E8A-4147-A177-3AD203B41FA5}">
                      <a16:colId xmlns:a16="http://schemas.microsoft.com/office/drawing/2014/main" xmlns="" val="20001"/>
                    </a:ext>
                  </a:extLst>
                </a:gridCol>
              </a:tblGrid>
              <a:tr h="313920">
                <a:tc gridSpan="2">
                  <a:txBody>
                    <a:bodyPr/>
                    <a:lstStyle/>
                    <a:p>
                      <a:pPr algn="ctr">
                        <a:lnSpc>
                          <a:spcPct val="100000"/>
                        </a:lnSpc>
                      </a:pPr>
                      <a:r>
                        <a:rPr lang="en-US" sz="2000" b="1" strike="noStrike" spc="-1" dirty="0">
                          <a:solidFill>
                            <a:srgbClr val="FFFFFF"/>
                          </a:solidFill>
                          <a:latin typeface="Microsoft YaHei"/>
                          <a:ea typeface="Microsoft YaHei"/>
                        </a:rPr>
                        <a:t>108學年大專評鑑委員給予本計畫及評鑑之意見回饋</a:t>
                      </a:r>
                      <a:endParaRPr lang="en-US" sz="2000" b="0" strike="noStrike" spc="-1" dirty="0">
                        <a:latin typeface="Arial"/>
                      </a:endParaRPr>
                    </a:p>
                  </a:txBody>
                  <a:tcPr marL="8640" marR="8640">
                    <a:lnL w="12240">
                      <a:solidFill>
                        <a:srgbClr val="ED7D31"/>
                      </a:solidFill>
                    </a:lnL>
                    <a:lnR w="12240">
                      <a:solidFill>
                        <a:srgbClr val="ED7D31"/>
                      </a:solidFill>
                    </a:lnR>
                    <a:lnT w="12240">
                      <a:solidFill>
                        <a:srgbClr val="ED7D31"/>
                      </a:solidFill>
                    </a:lnT>
                    <a:lnB w="12240">
                      <a:solidFill>
                        <a:srgbClr val="ED7D31"/>
                      </a:solidFill>
                    </a:lnB>
                    <a:solidFill>
                      <a:srgbClr val="ED7D31"/>
                    </a:solidFill>
                  </a:tcPr>
                </a:tc>
                <a:tc hMerge="1">
                  <a:txBody>
                    <a:bodyPr/>
                    <a:lstStyle/>
                    <a:p>
                      <a:endParaRPr lang="zh-TW"/>
                    </a:p>
                  </a:txBody>
                  <a:tcPr marL="90000" marR="90000">
                    <a:solidFill>
                      <a:srgbClr val="729FCF"/>
                    </a:solidFill>
                  </a:tcPr>
                </a:tc>
                <a:extLst>
                  <a:ext uri="{0D108BD9-81ED-4DB2-BD59-A6C34878D82A}">
                    <a16:rowId xmlns:a16="http://schemas.microsoft.com/office/drawing/2014/main" xmlns="" val="10000"/>
                  </a:ext>
                </a:extLst>
              </a:tr>
              <a:tr h="1006221">
                <a:tc>
                  <a:txBody>
                    <a:bodyPr/>
                    <a:lstStyle/>
                    <a:p>
                      <a:pPr marL="0" algn="ctr" defTabSz="914400" rtl="0" eaLnBrk="1" latinLnBrk="0" hangingPunct="1">
                        <a:lnSpc>
                          <a:spcPct val="100000"/>
                        </a:lnSpc>
                      </a:pPr>
                      <a:r>
                        <a:rPr lang="en-US" sz="2800" b="0" strike="noStrike" kern="1200" spc="-1" dirty="0" err="1">
                          <a:solidFill>
                            <a:srgbClr val="000000"/>
                          </a:solidFill>
                          <a:latin typeface="Microsoft YaHei"/>
                          <a:ea typeface="Microsoft YaHei"/>
                          <a:cs typeface="+mn-cs"/>
                        </a:rPr>
                        <a:t>職場體驗</a:t>
                      </a:r>
                      <a:endParaRPr lang="en-US" sz="2800" b="0" strike="noStrike" kern="1200" spc="-1" dirty="0">
                        <a:solidFill>
                          <a:srgbClr val="000000"/>
                        </a:solidFill>
                        <a:latin typeface="Microsoft YaHei"/>
                        <a:ea typeface="Microsoft YaHei"/>
                        <a:cs typeface="+mn-cs"/>
                      </a:endParaRPr>
                    </a:p>
                  </a:txBody>
                  <a:tcPr marL="8640" marR="8640">
                    <a:lnL w="12240">
                      <a:solidFill>
                        <a:srgbClr val="ED7D31"/>
                      </a:solidFill>
                    </a:lnL>
                    <a:lnR w="12240">
                      <a:solidFill>
                        <a:srgbClr val="ED7D31"/>
                      </a:solidFill>
                    </a:lnR>
                    <a:lnT w="12240">
                      <a:solidFill>
                        <a:srgbClr val="ED7D31"/>
                      </a:solidFill>
                    </a:lnT>
                    <a:lnB w="12240">
                      <a:solidFill>
                        <a:srgbClr val="ED7D31"/>
                      </a:solidFill>
                    </a:lnB>
                    <a:solidFill>
                      <a:srgbClr val="F4B183"/>
                    </a:solidFill>
                  </a:tcPr>
                </a:tc>
                <a:tc>
                  <a:txBody>
                    <a:bodyPr/>
                    <a:lstStyle/>
                    <a:p>
                      <a:pPr marL="343080" indent="-342720">
                        <a:lnSpc>
                          <a:spcPct val="100000"/>
                        </a:lnSpc>
                        <a:buClr>
                          <a:srgbClr val="000000"/>
                        </a:buClr>
                        <a:buFont typeface="等线 Light"/>
                        <a:buAutoNum type="arabicPeriod"/>
                      </a:pPr>
                      <a:r>
                        <a:rPr lang="en-US" sz="2000" b="0" strike="noStrike" spc="-1" dirty="0" err="1">
                          <a:solidFill>
                            <a:srgbClr val="000000"/>
                          </a:solidFill>
                          <a:latin typeface="Microsoft YaHei"/>
                          <a:ea typeface="Microsoft YaHei"/>
                        </a:rPr>
                        <a:t>雖然職場體驗執行不易，但職場體驗單位的專業性必須能銜接學程規劃的主軸，以強化學員對該產業的了解及規劃未來的職涯</a:t>
                      </a:r>
                      <a:r>
                        <a:rPr lang="en-US" sz="2000" b="0" strike="noStrike" spc="-1" dirty="0">
                          <a:solidFill>
                            <a:srgbClr val="000000"/>
                          </a:solidFill>
                          <a:latin typeface="Microsoft YaHei"/>
                          <a:ea typeface="Microsoft YaHei"/>
                        </a:rPr>
                        <a:t>。</a:t>
                      </a:r>
                      <a:endParaRPr lang="en-US" sz="2000" b="0" strike="noStrike" spc="-1" dirty="0">
                        <a:latin typeface="Arial"/>
                      </a:endParaRPr>
                    </a:p>
                  </a:txBody>
                  <a:tcPr marL="8640" marR="8640">
                    <a:lnL w="12240">
                      <a:solidFill>
                        <a:srgbClr val="ED7D31"/>
                      </a:solidFill>
                    </a:lnL>
                    <a:lnR w="12240">
                      <a:solidFill>
                        <a:srgbClr val="ED7D31"/>
                      </a:solidFill>
                    </a:lnR>
                    <a:lnT w="12240">
                      <a:solidFill>
                        <a:srgbClr val="ED7D31"/>
                      </a:solidFill>
                    </a:lnT>
                    <a:lnB w="12240">
                      <a:solidFill>
                        <a:srgbClr val="ED7D31"/>
                      </a:solidFill>
                    </a:lnB>
                    <a:solidFill>
                      <a:srgbClr val="FBE5D6"/>
                    </a:solidFill>
                  </a:tcPr>
                </a:tc>
                <a:extLst>
                  <a:ext uri="{0D108BD9-81ED-4DB2-BD59-A6C34878D82A}">
                    <a16:rowId xmlns:a16="http://schemas.microsoft.com/office/drawing/2014/main" xmlns="" val="10001"/>
                  </a:ext>
                </a:extLst>
              </a:tr>
              <a:tr h="1232460">
                <a:tc rowSpan="2">
                  <a:txBody>
                    <a:bodyPr/>
                    <a:lstStyle/>
                    <a:p>
                      <a:pPr marL="0" algn="ctr" defTabSz="914400" rtl="0" eaLnBrk="1" latinLnBrk="0" hangingPunct="1">
                        <a:lnSpc>
                          <a:spcPct val="100000"/>
                        </a:lnSpc>
                      </a:pPr>
                      <a:r>
                        <a:rPr lang="en-US" sz="2800" b="0" strike="noStrike" kern="1200" spc="-1" dirty="0" err="1">
                          <a:solidFill>
                            <a:srgbClr val="000000"/>
                          </a:solidFill>
                          <a:latin typeface="Microsoft YaHei"/>
                          <a:ea typeface="Microsoft YaHei"/>
                          <a:cs typeface="+mn-cs"/>
                        </a:rPr>
                        <a:t>學員</a:t>
                      </a:r>
                      <a:endParaRPr lang="en-US" sz="2800" b="0" strike="noStrike" kern="1200" spc="-1" dirty="0">
                        <a:solidFill>
                          <a:srgbClr val="000000"/>
                        </a:solidFill>
                        <a:latin typeface="Microsoft YaHei"/>
                        <a:ea typeface="Microsoft YaHei"/>
                        <a:cs typeface="+mn-cs"/>
                      </a:endParaRPr>
                    </a:p>
                    <a:p>
                      <a:pPr marL="0" algn="ctr" defTabSz="914400" rtl="0" eaLnBrk="1" latinLnBrk="0" hangingPunct="1">
                        <a:lnSpc>
                          <a:spcPct val="100000"/>
                        </a:lnSpc>
                      </a:pPr>
                      <a:r>
                        <a:rPr lang="en-US" sz="2800" b="0" strike="noStrike" kern="1200" spc="-1" dirty="0" err="1">
                          <a:solidFill>
                            <a:srgbClr val="000000"/>
                          </a:solidFill>
                          <a:latin typeface="Microsoft YaHei"/>
                          <a:ea typeface="Microsoft YaHei"/>
                          <a:cs typeface="+mn-cs"/>
                        </a:rPr>
                        <a:t>問題處理</a:t>
                      </a:r>
                      <a:endParaRPr lang="en-US" sz="2800" b="0" strike="noStrike" kern="1200" spc="-1" dirty="0">
                        <a:solidFill>
                          <a:srgbClr val="000000"/>
                        </a:solidFill>
                        <a:latin typeface="Microsoft YaHei"/>
                        <a:ea typeface="Microsoft YaHei"/>
                        <a:cs typeface="+mn-cs"/>
                      </a:endParaRPr>
                    </a:p>
                  </a:txBody>
                  <a:tcPr marL="8640" marR="8640">
                    <a:lnL w="12240">
                      <a:solidFill>
                        <a:srgbClr val="ED7D31"/>
                      </a:solidFill>
                    </a:lnL>
                    <a:lnR w="12240" cap="flat" cmpd="sng" algn="ctr">
                      <a:solidFill>
                        <a:srgbClr val="ED7D31"/>
                      </a:solidFill>
                      <a:prstDash val="solid"/>
                      <a:round/>
                      <a:headEnd type="none" w="med" len="med"/>
                      <a:tailEnd type="none" w="med" len="med"/>
                    </a:lnR>
                    <a:lnT w="12240" cap="flat" cmpd="sng" algn="ctr">
                      <a:solidFill>
                        <a:srgbClr val="ED7D31"/>
                      </a:solidFill>
                      <a:prstDash val="solid"/>
                      <a:round/>
                      <a:headEnd type="none" w="med" len="med"/>
                      <a:tailEnd type="none" w="med" len="med"/>
                    </a:lnT>
                    <a:lnB w="12240">
                      <a:solidFill>
                        <a:srgbClr val="ED7D31"/>
                      </a:solidFill>
                    </a:lnB>
                    <a:solidFill>
                      <a:srgbClr val="F4B183"/>
                    </a:solidFill>
                  </a:tcPr>
                </a:tc>
                <a:tc>
                  <a:txBody>
                    <a:bodyPr/>
                    <a:lstStyle/>
                    <a:p>
                      <a:pPr marL="343080" indent="-342720">
                        <a:lnSpc>
                          <a:spcPct val="100000"/>
                        </a:lnSpc>
                        <a:buClr>
                          <a:srgbClr val="000000"/>
                        </a:buClr>
                        <a:buFont typeface="等线 Light"/>
                        <a:buAutoNum type="arabicPeriod"/>
                      </a:pPr>
                      <a:r>
                        <a:rPr lang="en-US" sz="2000" b="0" strike="noStrike" spc="-1" dirty="0" err="1">
                          <a:solidFill>
                            <a:srgbClr val="000000"/>
                          </a:solidFill>
                          <a:latin typeface="Microsoft YaHei"/>
                          <a:ea typeface="Microsoft YaHei"/>
                        </a:rPr>
                        <a:t>對於學生異常處理紀錄，部分合作廠商或學校會選擇無撰寫異常，並說明訓練期間無任何異常</a:t>
                      </a:r>
                      <a:r>
                        <a:rPr lang="en-US" sz="2000" b="0" strike="noStrike" spc="-1" dirty="0">
                          <a:solidFill>
                            <a:srgbClr val="000000"/>
                          </a:solidFill>
                          <a:latin typeface="Microsoft YaHei"/>
                          <a:ea typeface="Microsoft YaHei"/>
                        </a:rPr>
                        <a:t> ，</a:t>
                      </a:r>
                      <a:r>
                        <a:rPr lang="en-US" sz="2000" b="0" strike="noStrike" spc="-1" dirty="0" err="1">
                          <a:solidFill>
                            <a:srgbClr val="000000"/>
                          </a:solidFill>
                          <a:latin typeface="Microsoft YaHei"/>
                          <a:ea typeface="Microsoft YaHei"/>
                        </a:rPr>
                        <a:t>建議針對此點能要求將處理過程，及後續改善方案等做成紙本記錄存檔，以利後續追蹤，</a:t>
                      </a:r>
                      <a:r>
                        <a:rPr lang="en-US" sz="2000" b="0" strike="noStrike" spc="-1" dirty="0" err="1">
                          <a:solidFill>
                            <a:srgbClr val="FF0000"/>
                          </a:solidFill>
                          <a:latin typeface="Microsoft YaHei"/>
                          <a:ea typeface="Microsoft YaHei"/>
                        </a:rPr>
                        <a:t>若完全無任何異常，亦須將異常處理流程列出</a:t>
                      </a:r>
                      <a:r>
                        <a:rPr lang="en-US" sz="2000" b="0" strike="noStrike" spc="-1" dirty="0">
                          <a:solidFill>
                            <a:srgbClr val="000000"/>
                          </a:solidFill>
                          <a:latin typeface="Microsoft YaHei"/>
                          <a:ea typeface="Microsoft YaHei"/>
                        </a:rPr>
                        <a:t>。</a:t>
                      </a:r>
                      <a:endParaRPr lang="en-US" sz="2000" b="0" strike="noStrike" spc="-1" dirty="0">
                        <a:latin typeface="Arial"/>
                      </a:endParaRPr>
                    </a:p>
                  </a:txBody>
                  <a:tcPr marL="8640" marR="8640">
                    <a:lnL w="12240" cap="flat" cmpd="sng" algn="ctr">
                      <a:solidFill>
                        <a:srgbClr val="ED7D31"/>
                      </a:solidFill>
                      <a:prstDash val="solid"/>
                      <a:round/>
                      <a:headEnd type="none" w="med" len="med"/>
                      <a:tailEnd type="none" w="med" len="med"/>
                    </a:lnL>
                    <a:lnR w="12240">
                      <a:solidFill>
                        <a:srgbClr val="ED7D31"/>
                      </a:solidFill>
                    </a:lnR>
                    <a:lnT w="12240" cap="flat" cmpd="sng" algn="ctr">
                      <a:solidFill>
                        <a:srgbClr val="ED7D31"/>
                      </a:solidFill>
                      <a:prstDash val="solid"/>
                      <a:round/>
                      <a:headEnd type="none" w="med" len="med"/>
                      <a:tailEnd type="none" w="med" len="med"/>
                    </a:lnT>
                    <a:lnB w="12240">
                      <a:solidFill>
                        <a:srgbClr val="ED7D31"/>
                      </a:solidFill>
                    </a:lnB>
                    <a:solidFill>
                      <a:srgbClr val="FBE5D6"/>
                    </a:solidFill>
                  </a:tcPr>
                </a:tc>
                <a:extLst>
                  <a:ext uri="{0D108BD9-81ED-4DB2-BD59-A6C34878D82A}">
                    <a16:rowId xmlns:a16="http://schemas.microsoft.com/office/drawing/2014/main" xmlns="" val="10004"/>
                  </a:ext>
                </a:extLst>
              </a:tr>
              <a:tr h="1050868">
                <a:tc vMerge="1">
                  <a:txBody>
                    <a:bodyPr/>
                    <a:lstStyle/>
                    <a:p>
                      <a:endParaRPr lang="zh-TW"/>
                    </a:p>
                  </a:txBody>
                  <a:tcPr marL="90000" marR="90000">
                    <a:solidFill>
                      <a:srgbClr val="729FCF"/>
                    </a:solidFill>
                  </a:tcPr>
                </a:tc>
                <a:tc>
                  <a:txBody>
                    <a:bodyPr/>
                    <a:lstStyle/>
                    <a:p>
                      <a:pPr marL="343080" indent="-342720">
                        <a:lnSpc>
                          <a:spcPct val="100000"/>
                        </a:lnSpc>
                        <a:buClr>
                          <a:srgbClr val="000000"/>
                        </a:buClr>
                        <a:buFont typeface="等线 Light"/>
                        <a:buAutoNum type="arabicPeriod" startAt="2"/>
                      </a:pPr>
                      <a:r>
                        <a:rPr lang="en-US" sz="2000" b="0" strike="noStrike" spc="-1" dirty="0" err="1">
                          <a:solidFill>
                            <a:srgbClr val="000000"/>
                          </a:solidFill>
                          <a:latin typeface="Microsoft YaHei"/>
                          <a:ea typeface="Microsoft YaHei"/>
                        </a:rPr>
                        <a:t>大多數學程採用學校校外實習辦法規定做為職場異常處理辦法與流程，但資料多未能呈現具體處理的案例</a:t>
                      </a:r>
                      <a:r>
                        <a:rPr lang="en-US" sz="2000" b="0" strike="noStrike" spc="-1" dirty="0">
                          <a:solidFill>
                            <a:srgbClr val="000000"/>
                          </a:solidFill>
                          <a:latin typeface="Microsoft YaHei"/>
                          <a:ea typeface="Microsoft YaHei"/>
                        </a:rPr>
                        <a:t>。</a:t>
                      </a:r>
                      <a:endParaRPr lang="en-US" sz="2000" b="0" strike="noStrike" spc="-1" dirty="0">
                        <a:latin typeface="Arial"/>
                      </a:endParaRPr>
                    </a:p>
                  </a:txBody>
                  <a:tcPr marL="8640" marR="8640">
                    <a:lnL w="12240">
                      <a:solidFill>
                        <a:srgbClr val="ED7D31"/>
                      </a:solidFill>
                    </a:lnL>
                    <a:lnR w="12240">
                      <a:solidFill>
                        <a:srgbClr val="ED7D31"/>
                      </a:solidFill>
                    </a:lnR>
                    <a:lnT w="12240">
                      <a:solidFill>
                        <a:srgbClr val="ED7D31"/>
                      </a:solidFill>
                    </a:lnT>
                    <a:lnB w="12240">
                      <a:solidFill>
                        <a:srgbClr val="ED7D31"/>
                      </a:solidFill>
                    </a:lnB>
                    <a:solidFill>
                      <a:srgbClr val="FBE5D6"/>
                    </a:solidFill>
                  </a:tcPr>
                </a:tc>
                <a:extLst>
                  <a:ext uri="{0D108BD9-81ED-4DB2-BD59-A6C34878D82A}">
                    <a16:rowId xmlns:a16="http://schemas.microsoft.com/office/drawing/2014/main" xmlns="" val="10005"/>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1250" advTm="0"/>
    </mc:Choice>
    <mc:Fallback xmlns="" xmlns:p15="http://schemas.microsoft.com/office/powerpoint/2012/main">
      <p:transition spd="slow" advTm="0"/>
    </mc:Fallback>
  </mc:AlternateContent>
  <p:timing>
    <p:tnLst>
      <p:par>
        <p:cTn id="1" dur="indefinite" restart="never" nodeType="tmRoot">
          <p:childTnLst>
            <p:seq>
              <p:cTn id="2" dur="indefinite" nodeType="mainSeq">
                <p:childTnLst>
                  <p:par>
                    <p:cTn id="3" fill="hold">
                      <p:stCondLst>
                        <p:cond delay="0"/>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17"/>
                                        </p:tgtEl>
                                        <p:attrNameLst>
                                          <p:attrName>style.visibility</p:attrName>
                                        </p:attrNameLst>
                                      </p:cBhvr>
                                      <p:to>
                                        <p:strVal val="visible"/>
                                      </p:to>
                                    </p:set>
                                    <p:animEffect transition="in" filter="wipe(left)">
                                      <p:cBhvr additive="repl">
                                        <p:cTn id="7" dur="1000"/>
                                        <p:tgtEl>
                                          <p:spTgt spid="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3107</TotalTime>
  <Words>91</Words>
  <Application>Microsoft Office PowerPoint</Application>
  <PresentationFormat>寬螢幕</PresentationFormat>
  <Paragraphs>24</Paragraphs>
  <Slides>3</Slides>
  <Notes>1</Notes>
  <HiddenSlides>0</HiddenSlides>
  <MMClips>0</MMClips>
  <ScaleCrop>false</ScaleCrop>
  <HeadingPairs>
    <vt:vector size="6" baseType="variant">
      <vt:variant>
        <vt:lpstr>使用字型</vt:lpstr>
      </vt:variant>
      <vt:variant>
        <vt:i4>12</vt:i4>
      </vt:variant>
      <vt:variant>
        <vt:lpstr>佈景主題</vt:lpstr>
      </vt:variant>
      <vt:variant>
        <vt:i4>2</vt:i4>
      </vt:variant>
      <vt:variant>
        <vt:lpstr>投影片標題</vt:lpstr>
      </vt:variant>
      <vt:variant>
        <vt:i4>3</vt:i4>
      </vt:variant>
    </vt:vector>
  </HeadingPairs>
  <TitlesOfParts>
    <vt:vector size="17" baseType="lpstr">
      <vt:lpstr>等线</vt:lpstr>
      <vt:lpstr>等线 Light</vt:lpstr>
      <vt:lpstr>微软雅黑</vt:lpstr>
      <vt:lpstr>微软雅黑</vt:lpstr>
      <vt:lpstr>微軟正黑體</vt:lpstr>
      <vt:lpstr>新細明體</vt:lpstr>
      <vt:lpstr>Arial</vt:lpstr>
      <vt:lpstr>Calibri</vt:lpstr>
      <vt:lpstr>DejaVu Sans</vt:lpstr>
      <vt:lpstr>Symbol</vt:lpstr>
      <vt:lpstr>Times New Roman</vt:lpstr>
      <vt:lpstr>Wingdings</vt:lpstr>
      <vt:lpstr>Office Theme</vt:lpstr>
      <vt:lpstr>Office Theme</vt:lpstr>
      <vt:lpstr>PowerPoint 簡報</vt:lpstr>
      <vt:lpstr>PowerPoint 簡報</vt:lpstr>
      <vt:lpstr>PowerPoint 簡報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优品PPT</dc:creator>
  <cp:keywords>http/www.ypppt.com</cp:keywords>
  <dc:description/>
  <cp:lastModifiedBy>黃柔子</cp:lastModifiedBy>
  <cp:revision>255</cp:revision>
  <cp:lastPrinted>2020-11-16T08:44:39Z</cp:lastPrinted>
  <dcterms:created xsi:type="dcterms:W3CDTF">2019-08-17T08:53:15Z</dcterms:created>
  <dcterms:modified xsi:type="dcterms:W3CDTF">2020-11-19T08:32:55Z</dcterms:modified>
  <dc:language>zh-TW</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i4>0</vt:i4>
  </property>
  <property fmtid="{D5CDD505-2E9C-101B-9397-08002B2CF9AE}" pid="4" name="HyperlinksChanged">
    <vt:bool>false</vt:bool>
  </property>
  <property fmtid="{D5CDD505-2E9C-101B-9397-08002B2CF9AE}" pid="5" name="LinksUpToDate">
    <vt:bool>false</vt:bool>
  </property>
  <property fmtid="{D5CDD505-2E9C-101B-9397-08002B2CF9AE}" pid="6" name="MMClips">
    <vt:i4>0</vt:i4>
  </property>
  <property fmtid="{D5CDD505-2E9C-101B-9397-08002B2CF9AE}" pid="7" name="Notes">
    <vt:i4>0</vt:i4>
  </property>
  <property fmtid="{D5CDD505-2E9C-101B-9397-08002B2CF9AE}" pid="8" name="PresentationFormat">
    <vt:lpwstr>寬螢幕</vt:lpwstr>
  </property>
  <property fmtid="{D5CDD505-2E9C-101B-9397-08002B2CF9AE}" pid="9" name="ScaleCrop">
    <vt:bool>false</vt:bool>
  </property>
  <property fmtid="{D5CDD505-2E9C-101B-9397-08002B2CF9AE}" pid="10" name="ShareDoc">
    <vt:bool>false</vt:bool>
  </property>
  <property fmtid="{D5CDD505-2E9C-101B-9397-08002B2CF9AE}" pid="11" name="Slides">
    <vt:i4>22</vt:i4>
  </property>
</Properties>
</file>